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运输配送行业解决方案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4411117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运输管理系统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343424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把运输从发货跟踪升级为成本与履约可控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846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的关键对象是运单、承运商、车辆、司机、路线和费用规则。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运单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订单、货品、路线、状态、节点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合同、价格、服务区域、绩效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车辆司机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车牌、车型、司机、证照、轨迹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照片、签名、回单、异常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运费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计费规则、附加费、扣款、对账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运输计划要把订单、仓库和承运商统一起来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计划阶段决定后续交付成本和客户体验。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订单汇总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按客户、区域、时效汇总发货需求。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路线匹配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匹配线路、车型和承运商。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费用预估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按规则预估运费和附加费。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派车确认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确认车辆、司机和装车时间。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任务下发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推送仓库、承运商和司机。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在途可视要让客户服务从被动查询变主动预警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状态及时可信，是运输系统最容易感知的价值。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发车确认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装车完成后确认发车。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节点上报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司机或承运商提交在途节点。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异常登记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延误、破损、拒收、温控异常留痕。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ETA 更新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预计到达和风险提醒。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客户通知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按状态给销售或客户服务反馈。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签收回单要成为客户争议处理的证据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签收凭证不规范会直接影响回款和索赔。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到达确认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记录到达时间、位置和收货人。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数量核对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核对货品、箱数、批次和差异。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电子签收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照片、签名、回单上传。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异常处理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少货、破损、拒收转入闭环。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状态回写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签收结果回写订单和财务。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运费结算要从人工核算变成规则审计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运输成本控制的关键在费用规则和差异处理。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76284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31990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规则配置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633788"/>
            <a:ext cx="142041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按线路、重量、体积、车型和时效配置。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费用计算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自动计算基础运费和附加费。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差异核对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承运商账单与系统费用比对。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扣款处理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延误、破损和异常费用扣减。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付款联动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 FMS 应付依据。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61590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承运商绩效要服务下一次运输选择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承运商管理不是名录，而是持续比较和优化。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绩效采集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准时率、异常率、破损率和费用差异。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评分分级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按线路和服务类型评分。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异常复盘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高频问题进入整改。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策略调整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影响派单优先级和合作策略。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成本优化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对比线路成本和服务质量。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21057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看板要围绕准时、异常、成本和承运商绩效组织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的管理价值来自运输风险和费用透明。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069282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423196"/>
            <a:ext cx="3245644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运输看板必须回答哪些订单会晚到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7771507" y="4173736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重点是准时率、异常、承运商绩效、签收回单和运费差异。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</a:t>
            </a:r>
            <a:endParaRPr lang="en-US" sz="2903" dirty="0"/>
          </a:p>
        </p:txBody>
      </p:sp>
      <p:sp>
        <p:nvSpPr>
          <p:cNvPr id="10" name="Text 7"/>
          <p:cNvSpPr/>
          <p:nvPr/>
        </p:nvSpPr>
        <p:spPr>
          <a:xfrm>
            <a:off x="1162496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准时率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发车、到达、签收和延期风险。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420344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</a:t>
            </a:r>
            <a:endParaRPr lang="en-US" sz="2903" dirty="0"/>
          </a:p>
        </p:txBody>
      </p:sp>
      <p:sp>
        <p:nvSpPr>
          <p:cNvPr id="13" name="Text 10"/>
          <p:cNvSpPr/>
          <p:nvPr/>
        </p:nvSpPr>
        <p:spPr>
          <a:xfrm>
            <a:off x="4420344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异常率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4420344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延误、破损、拒收和温控异常。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62496" y="437986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</a:t>
            </a:r>
            <a:endParaRPr lang="en-US" sz="2903" dirty="0"/>
          </a:p>
        </p:txBody>
      </p:sp>
      <p:sp>
        <p:nvSpPr>
          <p:cNvPr id="16" name="Text 13"/>
          <p:cNvSpPr/>
          <p:nvPr/>
        </p:nvSpPr>
        <p:spPr>
          <a:xfrm>
            <a:off x="1162496" y="486846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运费差异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1162496" y="5193209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预估、实际、扣款和对账差异。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420344" y="437986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</a:t>
            </a:r>
            <a:endParaRPr lang="en-US" sz="2903" dirty="0"/>
          </a:p>
        </p:txBody>
      </p:sp>
      <p:sp>
        <p:nvSpPr>
          <p:cNvPr id="19" name="Text 16"/>
          <p:cNvSpPr/>
          <p:nvPr/>
        </p:nvSpPr>
        <p:spPr>
          <a:xfrm>
            <a:off x="4420344" y="486846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绩效分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4420344" y="5193209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线路、服务质量和费用表现。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0532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TMS、哪些保留、哪些需要定制开发或接口适配。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23643" y="375195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4623643" y="4071045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4623643" y="441930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599456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599456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5061645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5061645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TMS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523833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23833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599456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1599456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5061645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061645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23833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523833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15870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运输计划、仓库、承运商、司机、客服和财务要协同。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196084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544788"/>
            <a:ext cx="3245644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权限要围绕运输责任链设计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7771507" y="4218533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发运、承运商、司机、客服、财务和管理层看到不同运输任务。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2211139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2211139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调度员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2471886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计划、派车、异常处理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374803" y="2211139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4868466" y="2211139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868466" y="2471886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装车、交接和出库反馈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19634" y="368096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1613297" y="3680966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613297" y="3941713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接单、车辆、司机和费用确认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374803" y="368096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68466" y="3680966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司机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68466" y="3941713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节点上报、签收、异常提交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15079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613297" y="5150793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客服/销售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613297" y="5411539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客户通知和争议处理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4374803" y="515079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4868466" y="5150793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4868466" y="5411539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运费审核和付款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93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验收要选择真实运单，跑完发车、在途、签收和对账。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226147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58006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用真实运单和真实回单验收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017020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至少跑通发运计划、在途节点、异常上报、签收和运费对账。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真实运单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关联订单、仓库、客户和承运商。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真实节点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完成装车、发车、到达和签收状态。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真实凭证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上传照片、签名或回单。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真实费用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按规则生成运费和对账依据。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58532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解决的不是“运单录入”，而是运输执行全流程可控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客户需要看到计划、承运商、装车、在途、签收、异常、运费和对账如何形成闭环。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102102" y="26839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5DEE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102102" y="3187005"/>
            <a:ext cx="4897934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把运输从发货跟踪升级为成本与履约可控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6102102" y="4287738"/>
            <a:ext cx="4897934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客户需要看到计划、承运商、装车、在途、签收、异常、运费和对账如何形成闭环。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62050" y="207421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647081" y="2074218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每一票运输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47081" y="2331541"/>
            <a:ext cx="3772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路线、承运商、车辆、司机、费用和签收状态清楚。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62050" y="319147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1647081" y="3191470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每一次交付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647081" y="3448794"/>
            <a:ext cx="3772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装车、在途、到达、签收和回单有证据。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62050" y="430872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647081" y="4308723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每一个异常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647081" y="4566047"/>
            <a:ext cx="3772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延误、破损、少货、拒收和费用差异可闭环。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016794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1670149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派车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2323505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在途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2976860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3630216" y="540275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93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先跑通一条典型线路，再扩展承运商和费用审计。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梳理订单、仓库、承运商和费用断点。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规则整理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准备线路、车型、价格和签收要求。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样板线路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跑通派车、在途、签收和回单。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费用验收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验证运费计算、差异和对账。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网络优化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扩展多承运商、路线优化和绩效评分。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样板运单 -&gt; 在途跟踪 -&gt; 签收回单 -&gt; 运费对账</a:t>
            </a:r>
            <a:endParaRPr lang="en-US" sz="145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85360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客户接收的是一套运输执行和费用管理规则。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102102" y="286181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5DEE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102102" y="3364855"/>
            <a:ext cx="4897934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交付的是一套运输执行和费用审计规则。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6102102" y="4465588"/>
            <a:ext cx="4897934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客户接收的是一套运输执行和费用管理规则。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62050" y="201438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647081" y="2014389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47081" y="2271713"/>
            <a:ext cx="3772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运单、派车、在途、签收、异常、运费、对账。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62050" y="301213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1647081" y="3012132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647081" y="3269456"/>
            <a:ext cx="3772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线路、车型、计费、签收、异常和扣款。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62050" y="400987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647081" y="4009876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647081" y="4267200"/>
            <a:ext cx="3772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线路模板、计费规则、司机端脚本、验收指标。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016794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线路规则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1971973" y="5032177"/>
            <a:ext cx="1058317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承运商档案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3077914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节点口径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033093" y="503217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回单要求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1016794" y="5477917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计费规则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6395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TMS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6102102" y="2451646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5DEE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6102102" y="2954685"/>
            <a:ext cx="4897934" cy="143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6102102" y="4520059"/>
            <a:ext cx="4897934" cy="6229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62050" y="197003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647081" y="1970038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47081" y="2227362"/>
            <a:ext cx="377234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不只做运单录入，而是围绕计划、派车、在途、签收、结算形成可运行闭环。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62050" y="308729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1647081" y="3087291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647081" y="3344614"/>
            <a:ext cx="377234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62050" y="420469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647081" y="4204692"/>
            <a:ext cx="3772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647081" y="4462016"/>
            <a:ext cx="377234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016794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1821061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2625328" y="540275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5DEE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2CF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选择样板线路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准备一条典型线路、一家承运商和一票真实运单。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2CF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确认计费规则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整理车型、重量体积、附加费和扣款规则。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2CF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用真实运单评审运输执行和对账闭环。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43126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的客户购买动力，来自交付可视、运费控制和承运商协同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TMS 产品都强调运输计划、承运商选择、执行可视、货运审计和结算。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5DEE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的价值是让货主侧运输从发出去，变成在途可见、异常可控、费用可审。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TMS 产品都强调运输计划、承运商选择、执行可视、货运审计和结算。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客户要求知道货到哪里、何时到和异常原因。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线路、重量、体积、车型、附加费导致运费核算复杂。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承运商、司机、仓库和客服状态更新不一致。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凭证压力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签收、回单、照片和异常证据分散。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发运计划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在途节点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签收回单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运费对账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2256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TMS 的共识，是运输计划、执行可视和货运结算闭环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Oracle TMS、Blue Yonder、Descartes、Manhattan 等成熟产品都围绕运输计划、可视化、承运商协同和运费审计展开。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593032"/>
            <a:ext cx="26271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2941737"/>
            <a:ext cx="262711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TMS 都强调运输计划、执行可视和货运结算，而不是运单登记。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890665"/>
            <a:ext cx="2627114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Oracle TMS、Blue Yonder、Descartes、Manhattan 等成熟产品都围绕运输计划、可视化、承运商协同和运费审计展开。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59102" y="2955429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运输执行网络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199162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098381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098381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跟踪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5199162" y="51615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4299942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运费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4299942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423547" y="202123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7934325" y="2021235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Oracle / Blue Yonder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7934325" y="2281982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强调运输计划、执行、可视性、运费审计和物流网络。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23547" y="331961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934325" y="3319611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Descartes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934325" y="3580358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强调承运商选择、订舱、跟踪、结算和全球物流执行。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423547" y="472216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7934325" y="4722168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Manhattan Active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7934325" y="4982914"/>
            <a:ext cx="318135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强调运输计划、执行、承运商协同和结算。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672882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TMS，是为了把发运、承运、在途、签收、异常和运费放在同一条运输证据链。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76904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运输断点通常发生在仓库交接、承运商执行、签收凭证和运费对账之间。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运输断点的本质，是仓库、承运商、客户和财务看到的状态不同步。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运输断点通常发生在仓库交接、承运商执行、签收凭证和运费对账之间。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01791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01791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发运计划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01791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订单、仓库、路线、承运商和车辆匹配不清。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138118" y="398948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6138118" y="4438650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装车交接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138118" y="4730204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装车数量、批次、司机和交接凭证分散。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474595" y="3959572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7474595" y="4408736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在途跟踪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474595" y="4700290"/>
            <a:ext cx="98524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节点状态、预计到达和异常反馈滞后。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10923" y="38695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810923" y="4318695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签收回单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810923" y="4610249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签收照片、电子签名和回单归档不统一。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147399" y="377949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0147399" y="4228654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运费对账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0147399" y="4520208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计费规则、差异、扣款和付款依据不清。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369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93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能登记运单，但运输过程和费用仍靠人追。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用计划、派车、在途、签收和结算驱动运输执行。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用准时率、装载率、承运商绩效和运费差异优化物流网络。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节点可信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运输可控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98988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先让运输状态和签收凭证可信，再扩展路径优化和运费审计。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智能优化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路线优化、承运商评分、成本模拟和 ETA 预测。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协同管控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承运商门户、异常闭环、运费审计、客户通知。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运单、派车、装车、在途、签收、回单。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22766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围绕订单、仓库、承运商、客户和财务，设计 TMS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是货主侧运输执行中枢，承接 OMS/WMS，输出签收和费用依据。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47329" y="1943844"/>
            <a:ext cx="195828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TMS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3631406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631406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订单、发货计划、仓库、客户地址、计费规则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519988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519988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派车、装车、在途、异常、签收、回单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3631406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3631406" y="4754463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准时率、运输成本、承运商绩效、签收凭证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519988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519988" y="4754463"/>
            <a:ext cx="339328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tms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A395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首期先跑通“发运计划到签收对账”闭环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先让一票货从出库到签收有完整证据。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派车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签收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55A8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运单、司机、车辆、签收和费用状态统一。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延误、破损、拒收、费用差异有原因和结果。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TMS 项目说明文档</dc:title>
  <dc:subject>TMS 项目说明文档</dc:subject>
  <dc:creator>一同数字技术</dc:creator>
  <cp:lastModifiedBy>一同数字技术</cp:lastModifiedBy>
  <cp:revision>1</cp:revision>
  <dcterms:created xsi:type="dcterms:W3CDTF">2026-05-26T20:27:28Z</dcterms:created>
  <dcterms:modified xsi:type="dcterms:W3CDTF">2026-05-26T20:27:28Z</dcterms:modified>
</cp:coreProperties>
</file>