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89517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供应链协同行业解决方案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5996434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供应商关系管理系统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710583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把供应商从采购名单升级为可经营的供应网络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70964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的基础不是供应商列表，而是供应商状态、合同、交付和质量数据。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资质、分类、等级、状态、联系人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需求、询价、报价、订单、交期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协议、价格、账期、有效期、附件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到货、预约、质检、不合格、入库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交期、质量、价格、服务、风险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149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供应商准入要从人工审批变成可审计流程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准入流程决定后续采购质量和合规风险。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资料提交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供应商提交资质、证照、联系人和品类。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准入评审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采购、质量、财务按规则审核。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协议归档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合同、价格、账期和附件统一管理。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状态生效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通过、冻结、淘汰等状态可追踪。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复审提醒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证照到期和风险信息自动提醒。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61590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采购协同要让交期承诺在线可追踪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订单确认和交期变更是供应链断点最多的地方。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订单发布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采购订单推送给供应商。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供应商确认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确认数量、价格、交期和异常。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变更协同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交期、数量和替代方案有审批记录。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到货预约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预约送货时间、批次和数量。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状态回写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到货结果回写采购和仓库。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70031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来料质量要进入供应商画像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只看采购价格会低估质量成本。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质检触发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到货后按物料和供应商触发检验。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结果判定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合格、不合格、让步接收有记录。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问题处置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退货、换货、扣款、整改形成闭环。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供应商反馈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供应商在线接收问题和整改要求。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绩效计算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质量结果进入供应商评分。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262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供应商绩效要从主观评价变成数据评分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交期、质量、价格和服务应该被持续量化。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指标定义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配置交付、质量、价格、服务指标。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数据采集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从订单、质检、对账自动取数。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评分分级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生成供应商等级和改善建议。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整改跟踪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低分供应商进入整改闭环。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准入调整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分级结果影响采购策略和状态。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8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对账结算要减少采购、供应商和财务反复核对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对账慢会直接影响供应商体验和财务效率。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收货匹配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采购订单、到货、入库和质检匹配。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差异确认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数量、价格、质量扣款差异在线确认。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对账生成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形成供应商对账单。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发票协同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发票、税率和附件归档。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付款联动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结果进入 FMS 应付流程。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31998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看板要围绕交付、质量、成本和风险组织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供应商管理价值要落到供应风险和采购经营数据。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7771507" y="3069282"/>
            <a:ext cx="324564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7771507" y="3423196"/>
            <a:ext cx="3245644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供应商看板必须回答谁值得继续合作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7771507" y="4173736"/>
            <a:ext cx="32456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重点是交付、质量、成本、风险和供应商分级，而不是只看采购金额。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2258169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</a:t>
            </a:r>
            <a:endParaRPr lang="en-US" sz="2903" dirty="0"/>
          </a:p>
        </p:txBody>
      </p:sp>
      <p:sp>
        <p:nvSpPr>
          <p:cNvPr id="10" name="Text 7"/>
          <p:cNvSpPr/>
          <p:nvPr/>
        </p:nvSpPr>
        <p:spPr>
          <a:xfrm>
            <a:off x="1162496" y="2746772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准交率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3071515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订单确认、延期和到货准时率。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420344" y="2258169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</a:t>
            </a:r>
            <a:endParaRPr lang="en-US" sz="2903" dirty="0"/>
          </a:p>
        </p:txBody>
      </p:sp>
      <p:sp>
        <p:nvSpPr>
          <p:cNvPr id="13" name="Text 10"/>
          <p:cNvSpPr/>
          <p:nvPr/>
        </p:nvSpPr>
        <p:spPr>
          <a:xfrm>
            <a:off x="4420344" y="2746772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合格率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4420344" y="3071515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来料检验、不合格和整改闭环。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62496" y="4379863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</a:t>
            </a:r>
            <a:endParaRPr lang="en-US" sz="2903" dirty="0"/>
          </a:p>
        </p:txBody>
      </p:sp>
      <p:sp>
        <p:nvSpPr>
          <p:cNvPr id="16" name="Text 13"/>
          <p:cNvSpPr/>
          <p:nvPr/>
        </p:nvSpPr>
        <p:spPr>
          <a:xfrm>
            <a:off x="1162496" y="4868466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价格差异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1162496" y="5193209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报价、合同价、扣款和对账差异。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420344" y="4275683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</a:t>
            </a:r>
            <a:endParaRPr lang="en-US" sz="2903" dirty="0"/>
          </a:p>
        </p:txBody>
      </p:sp>
      <p:sp>
        <p:nvSpPr>
          <p:cNvPr id="19" name="Text 16"/>
          <p:cNvSpPr/>
          <p:nvPr/>
        </p:nvSpPr>
        <p:spPr>
          <a:xfrm>
            <a:off x="4420344" y="4764286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风险等级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4420344" y="5089029"/>
            <a:ext cx="277118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资质到期、冻结、低绩效和单一来源风险。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3033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SRM、哪些保留、哪些需要定制开发或接口适配。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23643" y="375195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4623643" y="4071045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4623643" y="441930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599456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599456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5061645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5061645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SRM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523833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23833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599456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1599456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5061645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061645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523833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523833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18370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采购、质量、仓库、财务和供应商要在同一条责任链里协同。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7771507" y="3196084"/>
            <a:ext cx="324564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7771507" y="3544788"/>
            <a:ext cx="3245644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权限要围绕供应责任链设计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7771507" y="4218533"/>
            <a:ext cx="32456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采购、质量、仓储、财务和供应商各自处理不同证据。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2211139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2211139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采购员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2471886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准入、寻源、订单和交期协同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374803" y="2211139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4868466" y="2211139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采购主管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868466" y="2471886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审批供应商、合同和异常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19634" y="368096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1613297" y="3680966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613297" y="3941713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来料检验、不合格和整改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374803" y="368096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4868466" y="3680966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4868466" y="3941713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到货预约、收货和入库反馈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150793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613297" y="5150793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613297" y="5411539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对账、发票和付款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4374803" y="5150793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4868466" y="5150793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4868466" y="5411539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资料提交、订单确认和整改反馈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0454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验收必须选择真实供应商和真实采购订单。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用真实供应商和真实来料验收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准入、采购订单、来料质检、绩效和对账至少跑通一个样例。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真实供应商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完成准入、资料、状态和权限配置。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431405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真实订单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724299"/>
            <a:ext cx="266149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跑通订单发布、确认、到货和入库反馈。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真实质量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关联来料检验、不合格和整改流程。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真实对账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生成对账依据并对接财务口径。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22067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解决的不是“供应商档案”，而是供应商全生命周期可控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客户需要看到准入、寻源、采购协同、来料质量、绩效评估和结算如何形成闭环。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6839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1D2B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3187005"/>
            <a:ext cx="4897785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把供应商从采购名单升级为可经营的供应网络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287738"/>
            <a:ext cx="4897785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客户需要看到准入、寻源、采购协同、来料质量、绩效评估和结算如何形成闭环。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6810524" y="207421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295555" y="2074218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每一个供应商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295555" y="2331541"/>
            <a:ext cx="38201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资质、状态、风险、协同记录和评估结果持续沉淀。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810524" y="319147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295555" y="3191470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每一次采购协同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5555" y="3448794"/>
            <a:ext cx="38201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订单确认、交期承诺、到货、质检、对账都在线留痕。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810524" y="43087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295555" y="4308723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每一个供应风险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295555" y="4566047"/>
            <a:ext cx="38201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交期、质量、价格、合规和服务问题可被预警和复盘。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6712893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366248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寻源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019604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672959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326314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评估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0454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先跑通一个品类或关键供应商，再扩展到更多供应链场景。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196006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705719" y="1960066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705719" y="2261890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梳理供应商分类、准入、订单和质检断点。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28117" y="26515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1705719" y="2651522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主数据准备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705719" y="2953345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整理供应商、物料、合同、价格和联系人。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28117" y="33429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1705719" y="3342977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样板协同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705719" y="3644801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选择关键供应商跑通订单到来料。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403443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705719" y="4034433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绩效复盘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705719" y="4336256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用交付和质量数据评估供应商。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28117" y="472588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1705719" y="4725888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扩展寻源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705719" y="5027712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再扩展询价、合同、风险和门户。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546973"/>
            <a:ext cx="10301288" cy="7581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样板供应商 -&gt; 来料协同 -&gt; 质量评分 -&gt; 绩效结算</a:t>
            </a:r>
            <a:endParaRPr lang="en-US" sz="145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87861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客户接收的是一套供应商经营规则。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86181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1D2B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3364855"/>
            <a:ext cx="4897785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交付的是一套供应商治理和协同规则。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465588"/>
            <a:ext cx="4897785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客户接收的是一套供应商经营规则。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6810524" y="201438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295555" y="2014389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295555" y="2271713"/>
            <a:ext cx="38201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准入、档案、寻源、订单、来料、绩效、对账。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810524" y="301213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295555" y="3012132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5555" y="3269456"/>
            <a:ext cx="38201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资质、审批、价格、账期、评分和异常原因。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810524" y="400987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295555" y="4009876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295555" y="4267200"/>
            <a:ext cx="38201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供应商模板、协同脚本、验收指标和培训材料。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6712893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准入模板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668071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供应档案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623250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质量指标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578429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绩效模型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6712893" y="547791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结算口径</a:t>
            </a:r>
            <a:endParaRPr lang="en-US" sz="1188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2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8895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SRM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451646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1D2B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954685"/>
            <a:ext cx="4897785" cy="143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520059"/>
            <a:ext cx="4897785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6810524" y="197003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295555" y="1970038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295555" y="2227362"/>
            <a:ext cx="382012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不只做供应商档案，而是围绕准入、寻源、订单、来料、评估形成可运行闭环。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810524" y="308729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295555" y="3087291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5555" y="3344614"/>
            <a:ext cx="382012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810524" y="420469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295555" y="4204692"/>
            <a:ext cx="38201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295555" y="4462016"/>
            <a:ext cx="382012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6712893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517160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321427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2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E1D2B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3BD9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选择关键供应商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准备一个品类、一家供应商和一张采购订单。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3BD9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确认协同边界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明确准入、订单、到货、质检和对账责任。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3BD9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用真实采购链路评审首期范围和供应商参与方式。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76151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的客户购买动力，来自供应风险、成本压力和协同效率叠加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SRM/Source-to-Pay 产品都在强调供应商生命周期、采购协同、风险合规和绩效管理。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1D2B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的价值是让供应商从名单变成可评估、可协同、可约束的资源网络。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SRM/Source-to-Pay 产品都在强调供应商生命周期、采购协同、风险合规和绩效管理。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供应商资质、合规、交付和质量风险需要持续管理。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价格、询比价、合同和结算缺少统一口径。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采购订单、交货预约、到货质检靠邮件和群消息推进。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供应商分级常靠主观评价，缺少交付和质量数据。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准入资质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采购协同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来料质量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绩效结算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86316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SRM 的共识，是供应商生命周期、采购协同和风险绩效闭环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SAP Ariba、Coupa、Ivalua、JAGGAER 等成熟产品都围绕 source-to-pay、供应商风险、协同和绩效展开。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593032"/>
            <a:ext cx="26271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2941737"/>
            <a:ext cx="262711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SRM 都强调供应商生命周期和风险绩效，而不是供应商档案。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890665"/>
            <a:ext cx="2627114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SAP Ariba、Coupa、Ivalua、JAGGAER 等成熟产品都围绕 source-to-pay、供应商风险、协同和绩效展开。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59102" y="2955429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供应网络治理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199162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098381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寻源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098381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5199162" y="5161508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4299942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4299942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423547" y="202123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7934325" y="2021235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SAP Ariba / Coupa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7934325" y="2281982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强调采购、供应商、合同、发票和支出管理一体化。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423547" y="331961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934325" y="3319611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Ivalua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934325" y="3580358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 Source-to-Pay、供应商管理、风险和采购数字化。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423547" y="46181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7934325" y="4618137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JAGGAER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7934325" y="4878884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强调寻源、供应商风险、采购协同和支出分析。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672882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SRM，是为了把准入、订单、交付、质量、绩效和结算放进一套供应治理模型。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79405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如果准入、采购、来料、质量和结算分散，企业很难建立可信的供应商经营体系。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供应断点的本质，是采购、质量、仓储和财务不共享同一供应商状态。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如果准入、采购、来料、质量和结算分散，企业很难建立可信的供应商经营体系。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01791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01791" y="4230439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供应商准入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01791" y="4521994"/>
            <a:ext cx="98524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资质、审批、协议和状态分散，准入不透明。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138118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6138118" y="4230439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询比价寻源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6138118" y="4521994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报价、评审、定点和合同缺少统一证据链。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474595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7474595" y="4230439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订单协同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474595" y="4521994"/>
            <a:ext cx="98524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订单确认、交期变更和到货预约更新不及时。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810923" y="376550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8810923" y="4214664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质量交付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810923" y="4506218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来料质检、不合格和延期没有汇总到供应商画像。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0147399" y="377949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0147399" y="4228654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对账评估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0147399" y="4520208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对账、发票、付款和绩效评估周期长。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0454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能查供应商，但不能解释交付质量和风险。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用准入、订单、来料、结算和评估驱动供应商协同。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306109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583930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903911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300538"/>
            <a:ext cx="339759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用绩效、风险和成本数据优化供应商组合。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01488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先把供应商和采购订单协同跑通，再扩展寻源、合同和风险分析。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智能优化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供应风险预警、供应商组合优化、成本分析。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协同管控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寻源、合同、质量、绩效、对账联动。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基础闭环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准入、档案、采购订单、到货、质检。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25266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围绕供应商、采购、质量、库存和财务，设计 SRM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是采购协同入口，也应输出质量、交付和绩效数据。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47329" y="1943844"/>
            <a:ext cx="1958280" cy="3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SRM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3631406" y="2656136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631406" y="2954238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供应商档案、采购需求、询价、合同、质量标准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519988" y="2656136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519988" y="2954238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准入、寻源、订单确认、预约到货、质检、对账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3631406" y="4456361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3631406" y="4754463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供应商绩效、交付风险、质量记录、对账依据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519988" y="4456361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519988" y="4754463"/>
            <a:ext cx="339328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srm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0099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首期先跑通“供应商准入到来料评估”闭环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先让供应商从准入到履约有完整证据，再扩展复杂采购场景。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询价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到货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评估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供应商、订单、来料、质检和对账状态统一。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延期、不合格、价格争议和资质风险有处理闭环。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SRM 项目说明文档</dc:title>
  <dc:subject>SRM 项目说明文档</dc:subject>
  <dc:creator>一同数字技术</dc:creator>
  <cp:lastModifiedBy>一同数字技术</cp:lastModifiedBy>
  <cp:revision>1</cp:revision>
  <dcterms:created xsi:type="dcterms:W3CDTF">2026-05-26T20:27:23Z</dcterms:created>
  <dcterms:modified xsi:type="dcterms:W3CDTF">2026-05-26T20:27:23Z</dcterms:modified>
</cp:coreProperties>
</file>