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质量管理行业解决方案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5522119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质量监控管理系统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343424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把质量从结果检验升级为全过程闭环改进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3345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质量数据必须围绕标准、批次、问题和改进对象组织。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项目、方法、抽样、判定、版本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IQC、IPQC、OQC、客诉、复检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缺陷、等级、原因、责任、处置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纠正、预防、验证、关闭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批次、供应商、工单、订单、客户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检验标准要先统一，检验结果才有比较意义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没有标准模板，检验数据无法形成分析。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项目配置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定义检验项目和方法。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抽样规则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配置抽样方案和频次。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判定标准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设置上下限、等级和判定逻辑。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版本发布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标准变更保留历史版本。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执行校验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检验时按版本自动带出标准。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00556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来料质量要和供应商绩效联动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供应商质量问题不能停留在质检部门。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到货触发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SRM/WMS 到货后触发 IQC。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检验记录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记录项目、结果、缺陷和照片。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判定处置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合格、退货、让步、返工。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供应商反馈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问题推送供应商整改。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绩效归集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进入供应商质量评分。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14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过程质量要嵌入生产，而不是事后补记录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IPQC 的重点是及时发现问题并阻断扩散。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工序触发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按工单、工序和频次触发检验。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参数记录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记录关键尺寸、外观和过程参数。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异常隔离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发现不合格及时隔离。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返工复检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返工和复检形成链路。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批次追溯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关联工单、物料和设备。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99955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 要把问题从“处理完”变成“不再发生”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客户最关心的不是登记问题，而是验证措施有效。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问题立项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从不合格、客诉或审计生成 CAPA。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原因分析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记录根因、责任和影响范围。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措施执行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纠正、预防、培训和流程调整。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效果验证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用复检、趋势和复发率验证。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关闭复盘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形成知识库和改进记录。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质量看板要帮助管理层看见质量成本和风险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质量指标要服务决策，而不是堆检验数量。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合格率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按供应商、产品、工序统计。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缺陷原因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识别高频缺陷和责任环节。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处置效率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看不合格和 CAPA 关闭周期。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客户反馈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客诉、退货和质量损失趋势。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改进优先级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确定供应商、工艺和培训改进点。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86973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看板要围绕合格率、问题闭环、质量成本和风险组织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的价值在于让质量状态可解释、问题可改进。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2007840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61754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质量看板必须回答风险在哪里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60315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管理层关心合格率、不合格趋势、CAPA 进度、质量成本和客户风险。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</a:t>
            </a:r>
            <a:endParaRPr lang="en-US" sz="3173" dirty="0"/>
          </a:p>
        </p:txBody>
      </p:sp>
      <p:sp>
        <p:nvSpPr>
          <p:cNvPr id="10" name="Text 7"/>
          <p:cNvSpPr/>
          <p:nvPr/>
        </p:nvSpPr>
        <p:spPr>
          <a:xfrm>
            <a:off x="1162496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4421088"/>
            <a:ext cx="211127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来料、过程和成品合格趋势。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60440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</a:t>
            </a:r>
            <a:endParaRPr lang="en-US" sz="3173" dirty="0"/>
          </a:p>
        </p:txBody>
      </p:sp>
      <p:sp>
        <p:nvSpPr>
          <p:cNvPr id="13" name="Text 10"/>
          <p:cNvSpPr/>
          <p:nvPr/>
        </p:nvSpPr>
        <p:spPr>
          <a:xfrm>
            <a:off x="3760440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关闭率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3760440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不合格、CAPA 和客诉关闭状态。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358384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</a:t>
            </a:r>
            <a:endParaRPr lang="en-US" sz="3173" dirty="0"/>
          </a:p>
        </p:txBody>
      </p:sp>
      <p:sp>
        <p:nvSpPr>
          <p:cNvPr id="16" name="Text 13"/>
          <p:cNvSpPr/>
          <p:nvPr/>
        </p:nvSpPr>
        <p:spPr>
          <a:xfrm>
            <a:off x="6358384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损失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6358384" y="4421088"/>
            <a:ext cx="211127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返工、报废、退货和扣款。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956328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</a:t>
            </a:r>
            <a:endParaRPr lang="en-US" sz="3173" dirty="0"/>
          </a:p>
        </p:txBody>
      </p:sp>
      <p:sp>
        <p:nvSpPr>
          <p:cNvPr id="19" name="Text 16"/>
          <p:cNvSpPr/>
          <p:nvPr/>
        </p:nvSpPr>
        <p:spPr>
          <a:xfrm>
            <a:off x="8956328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高风险项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8956328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重复缺陷、关键供应商和待关闭问题。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5414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QMS、哪些保留、哪些需要定制开发或接口适配。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347766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3796754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414501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123134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4123134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743998" y="2365177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743998" y="2636193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QMS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65010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9365010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123134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4123134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6743998" y="4570065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6743998" y="4841081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365010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65010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20752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质量体系需要质量、生产、采购、仓库和管理层共同闭环。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1963192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11896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权限要围绕质量责任链设计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10458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检验员、质量工程师、生产、供应商和管理层承担不同质量证据。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质量工程师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标准、检验、不合格和 CAPA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79441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073104" y="3703141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质检员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73104" y="3963888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执行检验、记录结果和缺陷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39398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8533061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生产主管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33061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处理过程质量和返工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1613297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采购/供应商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613297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处理来料问题和整改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579441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073104" y="5133082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073104" y="5393829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冻结、放行、隔离和退货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039398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533061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8533061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查看质量趋势和风险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2820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验收要选择真实物料、真实检验标准和真实不合格样例。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用真实检验和真实不合格验收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必须跑通检验标准、不合格处置、复检和 CAPA 闭环。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431405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真实标准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724299"/>
            <a:ext cx="266134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配置一个物料或产品的检验模板和版本。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431405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真实检验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724299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 IQC/IPQC/OQC 中至少一个场景。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真实问题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模拟不合格、处置、CAPA 和验证。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56158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真实追溯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854476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能按批次查到供应商、工单、库存或客户。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237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解决的不是“质检录入”，而是质量体系可追溯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客户需要看到标准、检验、不合格、CAPA、客诉和追溯如何形成持续改进闭环。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1961704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2464743"/>
            <a:ext cx="9941421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把质量从结果检验升级为全过程闭环改进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2911078"/>
            <a:ext cx="9941421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客户需要看到标准、检验、不合格、CAPA、客诉和追溯如何形成持续改进闭环。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每一个标准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检验项目、抽样方案、判定规则和版本统一。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10136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710136" y="4286399"/>
            <a:ext cx="222765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每一次检验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710136" y="4543723"/>
            <a:ext cx="222765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来料、过程、成品和客诉都有记录和责任人。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92304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292304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每一个问题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292304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不合格、纠正预防和复盘改进形成闭环。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505474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158829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812185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判定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465540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处置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18896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改进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2820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先跑通一个质量场景，再扩展体系化质量管理。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梳理标准、检验、不合格和 CAPA 现状。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模板配置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建立检验项目、抽样、判定和缺陷库。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样例试跑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选择一个物料或产品跑通检验闭环。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问题闭环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验证不合格、CAPA 和追溯。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体系扩展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再做报表看板、移动端、必要接口和二期功能。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样板标准 -&gt; 检验执行 -&gt; 不合格处置 -&gt; CAPA复盘</a:t>
            </a:r>
            <a:endParaRPr lang="en-US" sz="145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90242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客户接收的是一套可运行的质量闭环。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1961704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2464743"/>
            <a:ext cx="9941421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交付的是一套可追溯的质量管理方式。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2911078"/>
            <a:ext cx="9941421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客户接收的是一套可运行的质量闭环。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标准、检验、不合格、CAPA、客诉、看板。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10136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710136" y="4286399"/>
            <a:ext cx="222765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710136" y="4543723"/>
            <a:ext cx="222765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抽样、判定、缺陷、处置、关闭和权限。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92304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292304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292304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检验模板、缺陷库、验收脚本和改进清单。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694658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检验模板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649837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判定规则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605016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缺陷字典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560195" y="5450384"/>
            <a:ext cx="1019919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CAPA流程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627739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追溯指标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51276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QMS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1961704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2464743"/>
            <a:ext cx="9941421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2911078"/>
            <a:ext cx="9941421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4543723"/>
            <a:ext cx="222751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不只做质检录入，而是围绕标准、检验、判定、处置、改进形成可运行闭环。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10136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710136" y="4286399"/>
            <a:ext cx="222765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710136" y="4543723"/>
            <a:ext cx="2227659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92304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292304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292304" y="4543723"/>
            <a:ext cx="222751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932462" y="5658594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736729" y="5658594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540996" y="5658594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DCD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CC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选择质量场景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优先选择来料、过程或成品检验中的高频场景。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CC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准备标准模板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整理检验项目、判定规则、缺陷分类和样例数据。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CC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用真实不合格样例评审闭环和追溯路径。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17498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的客户购买动力，来自合规、客户质量和追溯压力叠加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QMS 产品都强调文档控制、CAPA、不合格、审计、供应商质量和闭环质量管理。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CD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的价值是让质量问题从被发现，变成被控制、被纠正、被预防。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QMS 产品都强调文档控制、CAPA、不合格、审计、供应商质量和闭环质量管理。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检验标准和版本分散，执行口径不一致。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质量文件、审批、审计和培训需要留痕。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返工、报废、退货和客诉影响利润。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问题批次、责任工序和供应商定位慢。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172248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标准统一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27427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过程检验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082605" y="5301853"/>
            <a:ext cx="1019919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CAPA闭环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150150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风险追溯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50389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QMS 的共识，是闭环质量、CAPA、文档控制和风险管理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MasterControl、ETQ、Siemens Teamcenter Quality、Greenlight Guru 等成熟产品都围绕质量体系闭环展开。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593032"/>
            <a:ext cx="26271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2941737"/>
            <a:ext cx="262711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QMS 都强调闭环质量和风险管理，而不是质检记录。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890665"/>
            <a:ext cx="2627114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MasterControl、ETQ、Siemens Teamcenter Quality、Greenlight Guru 等成熟产品都围绕质量体系闭环展开。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59102" y="2955429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质量闭环系统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199162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098381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098381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审计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5199162" y="51615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文档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4299942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4299942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423547" y="202123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7934325" y="2021235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MasterControl / ETQ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7934325" y="2281982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 CAPA、审计、文档控制、培训和供应商质量。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23547" y="331961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934325" y="3319611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Siemens Teamcenter Quality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934325" y="3580358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强调质量规划、问题解决和产品生命周期质量协同。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423547" y="4618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7934325" y="4618137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Greenlight Guru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7934325" y="4878884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强调受监管行业的 QMS、文档、CAPA 和合规。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672882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QMS，是为了把标准、检验、不合格、CAPA 和追溯变成同一套质量证据链。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81786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质量管理最怕标准、执行、处置和复盘各自独立，问题无法沉淀为改进。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质量断点的本质，是标准、检验、处置和改进没有连成闭环。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质量管理最怕标准、执行、处置和复盘各自独立，问题无法沉淀为改进。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01791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01791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标准制定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01791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检验项目、版本和抽样规则没有统一配置。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138118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6138118" y="4230439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检验执行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138118" y="4521994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IQC、IPQC、OQC 记录分散，结果难比较。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474595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7474595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不合格处置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474595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评审、隔离、返工、让步和报废缺少闭环。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10923" y="376550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810923" y="4214664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 改进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810923" y="4506218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原因分析、措施、验证和复发跟踪不完整。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147399" y="3675459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0147399" y="4124623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质量追溯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0147399" y="4416177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批次、供应商、工序和客户去向难串联。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26C5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2820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能记录检验结果，但不能推动质量改进。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用标准、检验、问题处置和 CAPA 管理质量过程。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用质量趋势、供应商质量和客户反馈持续降低质量成本。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03870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先统一检验标准和不合格闭环，再扩展 CAPA、审计和风险质量。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智能质量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风险预警、趋势分析、供应商质量优化。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体系闭环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CAPA、审计、文档、培训和客诉联动。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标准、IQC/IPQC/OQC、不合格和追溯。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88682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围绕标准、检验、生产、供应商和客户反馈，设计 QMS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要把质量要求嵌入采购、生产、仓储和售后链路。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9067354" y="1943844"/>
            <a:ext cx="192405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QMS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质量标准、图纸、检验项目、客户要求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31160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31160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抽样、检验、判定、隔离、处置、CAPA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1316831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316831" y="4754463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合格率、不良原因、质量成本、追溯链路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31160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5231160" y="4754463"/>
            <a:ext cx="341902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qms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03B3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首期先跑通“质量标准到问题改进”闭环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先让质量问题从发现到关闭有完整证据。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416201" y="4812209"/>
            <a:ext cx="5524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不合格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26121" y="4812209"/>
            <a:ext cx="50884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CAPA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15D4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复盘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标准、结果、处置、验证和责任人统一留痕。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不合格、客诉和供应商问题有原因、措施和验证。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QMS 项目说明文档</dc:title>
  <dc:subject>QMS 项目说明文档</dc:subject>
  <dc:creator>一同数字技术</dc:creator>
  <cp:lastModifiedBy>一同数字技术</cp:lastModifiedBy>
  <cp:revision>1</cp:revision>
  <dcterms:created xsi:type="dcterms:W3CDTF">2026-05-26T20:27:18Z</dcterms:created>
  <dcterms:modified xsi:type="dcterms:W3CDTF">2026-05-26T20:27:18Z</dcterms:modified>
</cp:coreProperties>
</file>