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388394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产品研发行业解决方案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2883694"/>
            <a:ext cx="6134100" cy="11489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产品生命周期管理系统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4165997"/>
            <a:ext cx="3527078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把产品资料从文件管理升级为研发数字主线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7883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的核心对象是产品、物料、BOM、文档、版本和变更。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型号、规格、状态、生命周期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编码、分类、替代、供应属性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层级、用量、版本、替代料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图纸、规范、工艺、质量要求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ECR、ECO、影响范围、发布基线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4011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 要成为研发和制造共同认可的结构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 不是表格，而是产品数据主线的骨架。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产品建档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建立产品、物料和分类。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结构维护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维护层级、用量和替代关系。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版本控制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区分设计、制造和历史版本。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审批发布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发布后才能被制造使用。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影响追踪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变更时定位受影响产品和订单。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6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工程变更要让影响范围先被看见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变更管理的价值在于减少错版生产和跨部门遗漏。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变更申请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记录原因、问题和建议方案。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影响分析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分析产品、BOM、库存、订单和供应商。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跨部门评审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研发、工艺、质量、采购、生产审批。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版本发布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形成新基线和生效时间。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通知执行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推送 MES、QMS、SRM 等系统。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产品知识要从项目文件沉淀为可复用资产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研发效率来自复用已有物料、工艺和问题经验。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资料归档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文档、图纸、工艺和测试资料统一。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标签检索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按产品、物料、项目和版本检索。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权限控制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控制研发、供应商和制造查看范围。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历史复用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复用相似产品 BOM 和工艺。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经验沉淀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记录质量问题和变更经验。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20477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看板要围绕版本、变更、完整度和协同效率组织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看板要服务研发管理和制造发布风险。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069282"/>
            <a:ext cx="312181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423196"/>
            <a:ext cx="3121819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看板必须回答哪些产品数据不能发布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73736"/>
            <a:ext cx="312181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 BOM 完整度、变更周期、错版风险、发布状态和复用能力。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1475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完整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491475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BOM完整度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4914751" y="2783830"/>
            <a:ext cx="117321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产品资料、BOM、文档完善状态。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57463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657463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ECO周期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6574631" y="2783830"/>
            <a:ext cx="117321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变更申请、审批和发布周期。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23451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823451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错版风险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8234511" y="2783830"/>
            <a:ext cx="117321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未发布、待审批和影响范围未确认。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89439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989439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复用率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9894391" y="2783830"/>
            <a:ext cx="117321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物料、BOM 和工艺复用情况。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89952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PLM、哪些保留、哪些需要定制开发或接口适配。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347766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3796754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414501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123134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4123134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743998" y="2365177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743998" y="2636193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PLM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65010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365010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123134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4123134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6743998" y="4570065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6743998" y="4841081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365010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65010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52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研发、工艺、质量、采购、制造需要围绕同一产品基线协同。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196084"/>
            <a:ext cx="312181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44788"/>
            <a:ext cx="3121819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权限要围绕产品基线责任设计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218533"/>
            <a:ext cx="312181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研发、工艺、质量、采购和生产围绕同一条产品数字主线协同。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71889" y="24744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365552" y="2474416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研发工程师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365552" y="2735163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产品、BOM、图纸和变更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083326" y="24744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7576989" y="2474416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工艺工程师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576989" y="2735163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工艺文档和制造交付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294763" y="24744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9788426" y="2474416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质量工程师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788426" y="2735163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质量标准和问题反馈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871889" y="467930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5365552" y="4679305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365552" y="4940052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供应商和物料可采购性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7083326" y="467930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7576989" y="4679305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7576989" y="4940052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接收发布版本和工艺要求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294763" y="467930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9788426" y="4679305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9788426" y="4940052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查看研发进度和变更风险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358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验收要用一个真实产品完成 BOM、文档和变更发布。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用真实产品和真实 ECO 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必须跑通产品建档、BOM、文档版本、变更审批和发布。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真实产品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建立产品、物料、BOM 和文档。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真实版本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完成版本、权限和发布状态配置。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真实变更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 ECR/ECO 和影响分析。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真实交付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发布结果能被 MES/QMS/SRM 承接。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358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先选一个典型产品建立数字基线，再扩展产品族和变更体系。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6040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176040" y="2604790"/>
            <a:ext cx="378291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76040" y="2906613"/>
            <a:ext cx="378291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梳理产品、BOM、文档和变更现状。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50346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5150346" y="2604790"/>
            <a:ext cx="378291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主数据整理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50346" y="2906613"/>
            <a:ext cx="378291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整理产品、物料、文档、版本和权限。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9124652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9124652" y="2604790"/>
            <a:ext cx="192940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样板产品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124652" y="2906613"/>
            <a:ext cx="192940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 BOM、文档、审批和发布。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76040" y="349954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176040" y="4099620"/>
            <a:ext cx="577006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变更验收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176040" y="4401443"/>
            <a:ext cx="577006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 ECO 验证影响分析。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137499" y="349954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7137499" y="4099620"/>
            <a:ext cx="391656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扩展适配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7137499" y="4401443"/>
            <a:ext cx="391656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再做制造数据、质量标准、供应数据和必要接口。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161657"/>
            <a:ext cx="10301288" cy="9124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样板产品 -&gt; BOM基线 -&gt; ECO变更 -&gt; 制造发布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478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客户接收的是可发布、可追溯的产品数据规则。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10234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D8C4F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60538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交付的是一套可发布、可追溯的产品数据规则。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24147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客户接收的是可发布、可追溯的产品数据规则。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62050" y="443567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647081" y="4435673"/>
            <a:ext cx="257383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47081" y="4692997"/>
            <a:ext cx="25738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产品、物料、BOM、文档、版本、变更、发布。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609356" y="443567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94387" y="4435673"/>
            <a:ext cx="257383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94387" y="4692997"/>
            <a:ext cx="25738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编码、版本、状态、权限、审批和生效规则。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56662" y="443567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541693" y="4435673"/>
            <a:ext cx="257398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41693" y="4692997"/>
            <a:ext cx="257398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样板产品、BOM 模板、变更脚本和验收指标。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711922" y="570249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产品编码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667101" y="5702498"/>
            <a:ext cx="963067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BOM模板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77793" y="570249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版本规则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632972" y="5702498"/>
            <a:ext cx="930027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ECO流程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610624" y="570249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发布基线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88461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解决的不是“文档库”，而是产品数据和工程变更可控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客户需要看到产品、物料、BOM、工艺文档、版本、变更和制造交付如何形成数字主线。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10234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D8C4F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60538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把产品资料从文件管理升级为研发数字主线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24147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客户需要看到产品、物料、BOM、工艺文档、版本、变更和制造交付如何形成数字主线。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62050" y="443567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647081" y="4435673"/>
            <a:ext cx="257383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每一个产品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47081" y="4692997"/>
            <a:ext cx="25738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资料、BOM、图纸、工艺和质量要求有统一版本。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609356" y="443567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94387" y="4435673"/>
            <a:ext cx="257383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每一次变更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94387" y="4692997"/>
            <a:ext cx="25738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原因、影响、审批、发布和历史记录可追溯。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56662" y="443567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541693" y="4435673"/>
            <a:ext cx="257398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每一次交付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41693" y="4692997"/>
            <a:ext cx="257398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研发数据能被制造、质量、采购和销售正确承接。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477643" y="570249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30998" y="5702498"/>
            <a:ext cx="661243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39867" y="570249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93222" y="570249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46578" y="570249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5814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PLM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1784449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D8C4F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287488"/>
            <a:ext cx="9769971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388221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48358" y="413399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633389" y="4133999"/>
            <a:ext cx="175870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33389" y="4391323"/>
            <a:ext cx="175870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不只做文档库，而是围绕产品、BOM、文档、变更、发布形成可运行闭环。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27400" y="423803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212431" y="4238030"/>
            <a:ext cx="175870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212431" y="4495354"/>
            <a:ext cx="175870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06443" y="413399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791474" y="4133999"/>
            <a:ext cx="175870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791474" y="4391323"/>
            <a:ext cx="175870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932462" y="5687020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736729" y="5687020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540996" y="5687020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D8C4F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C5A8F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选择样板产品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准备一个产品的 BOM、图纸、工艺和质量标准。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C5A8F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确认版本规则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梳理编码、审批、发布和变更生效口径。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C5A8F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 ECO 评审 PLM 首期闭环。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3070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的客户购买动力，来自研发协同、版本混乱和制造交付风险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PLM 产品都强调数字主线、BOM、变更管理、协同和产品生命周期数据治理。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D8C4F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的价值是让产品数据成为研发、制造、质量和供应共同认可的数字主线。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PLM 产品都强调数字主线、BOM、变更管理、协同和产品生命周期数据治理。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图纸、BOM、工艺和文档版本不一致。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研发、工艺、质量、采购、制造之间反复确认。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ECR/ECO 影响范围、审批和发布记录不完整。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历史产品、物料和工艺经验难以复用。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0067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产品基线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55853" y="5301853"/>
            <a:ext cx="963067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BOM版本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6654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工程变更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12172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制造发布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63932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PLM 的共识，是数字主线、BOM、工程变更和跨部门协同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Siemens Teamcenter、PTC Windchill、Dassault ENOVIA、Autodesk Fusion Manage 等成熟产品都围绕 PLM 数字主线展开。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855714"/>
            <a:ext cx="340980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204418"/>
            <a:ext cx="3409801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PLM 都在构建数字主线，而不是文件夹式文档库。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78163"/>
            <a:ext cx="340980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Siemens Teamcenter、PTC Windchill、Dassault ENOVIA、Autodesk Fusion Manage 等成熟产品都围绕 PLM 数字主线展开。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404497" y="2218134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产品数字主线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7644557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10206633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10206633" y="291539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7644557" y="3686919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5082629" y="291539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5082629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5120283" y="445874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5591770" y="4449217"/>
            <a:ext cx="120521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Teamcenter / Windchill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120283" y="4934992"/>
            <a:ext cx="17780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强调产品数据、BOM、变更、协同和数字主线。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237363" y="447362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708850" y="4464100"/>
            <a:ext cx="7121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ENOVIA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237363" y="4711750"/>
            <a:ext cx="1778198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强调产品生命周期协同、配置管理和企业级研发治理。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354592" y="433967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9354592" y="4330154"/>
            <a:ext cx="1314301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Autodesk Fusion Manage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9354592" y="5054054"/>
            <a:ext cx="177819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强调云端 PLM、变更、质量和新产品导入流程。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714851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PLM，是为了让产品、BOM、文档、版本、变更和发布基线成为企业级源头数据。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632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产品数据断点会传导到采购、生产、质量和售后。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CFE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产品断点的本质，是研发版本和制造现场使用的数据不是同一个基线。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产品数据断点会传导到采购、生产、质量和售后。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36021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36021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产品建档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36021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产品、物料、文档和属性分散。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063383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7063383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 管理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063383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 BOM、制造 BOM、替代料口径不一致。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290745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9290745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文档版本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290745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图纸、规范和工艺文件版本混乱。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836021" y="416212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36021" y="4611291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工程变更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36021" y="4902845"/>
            <a:ext cx="292149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影响范围、审批和发布状态不透明。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177064" y="405809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8177064" y="4507260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制造交付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177064" y="4798814"/>
            <a:ext cx="292149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MES/WMS/QMS 承接的数据不是最新发布版本。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F46E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358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能存文件，但不能保证版本和影响范围正确。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用产品、BOM、文档、变更和发布驱动研发协同。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306109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583930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903911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300538"/>
            <a:ext cx="339759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用产品数据主线支撑制造、质量、采购和售后。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知识可复用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98408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先统一产品和 BOM，再做变更闭环，最后形成数字主线。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数字主线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配置管理、质量闭环、制造交付和知识复用。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变更协同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ECR/ECO、影响分析、审批、发布和通知。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产品、物料、BOM、文档、版本和权限。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1676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围绕研发、工艺、采购、质量和制造，设计 PLM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是产品数据源头，影响后续所有业务系统。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0087" y="1943844"/>
            <a:ext cx="1786830" cy="3364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PLM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254127" y="2656136"/>
            <a:ext cx="158189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254127" y="2954238"/>
            <a:ext cx="158189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需求、设计、物料、文档、工艺和质量标准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79827" y="2656136"/>
            <a:ext cx="158189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79827" y="2954238"/>
            <a:ext cx="158189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BOM、版本、审批、变更、发布、归档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7305526" y="2656136"/>
            <a:ext cx="158189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305526" y="2954238"/>
            <a:ext cx="158189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发布基线、影响范围、制造数据、知识资产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31226" y="2656136"/>
            <a:ext cx="158204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9331226" y="2954238"/>
            <a:ext cx="15820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lm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A2B7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首期先跑通“产品数据到变更发布”闭环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首期先让产品资料和变更有可信基线。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建档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3984724" y="3474839"/>
            <a:ext cx="44410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33EC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产品、物料、BOM、文档和版本统一。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错版、漏发、未审批变更和影响范围不清有闭环。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PLM 项目说明文档</dc:title>
  <dc:subject>PLM 项目说明文档</dc:subject>
  <dc:creator>一同数字技术</dc:creator>
  <cp:lastModifiedBy>一同数字技术</cp:lastModifiedBy>
  <cp:revision>1</cp:revision>
  <dcterms:created xsi:type="dcterms:W3CDTF">2026-05-26T20:27:08Z</dcterms:created>
  <dcterms:modified xsi:type="dcterms:W3CDTF">2026-05-26T20:27:08Z</dcterms:modified>
</cp:coreProperties>
</file>