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销售履约行业解决方案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4493419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订单管理系统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343424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把订单从销售承诺升级为跨部门履约中枢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03870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的准确性来自核心经营对象被统一管理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客户、商品、价格、库存和订单规则不统一，OMS 就无法承诺履约。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客户等级、信用、合同、账期、收货地址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销售视图、规格、单位、组合、上下架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价格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客户价、促销、优惠、搭赠、审批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订单类型、状态、行项目、发货计划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库存占用、出库、物流、签收、退货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262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订单审核要把销售承诺变成可履约承诺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核价、信用、库存和交期必须在同一流程内确认。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客户识别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读取客户等级、合同和账期。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商品核对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确认销售状态、规格、单位和起订规则。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价格计算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执行客户价、促销、搭赠和审批。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库存校验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检查可用库存和替代履约方式。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审核放行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生成可履约订单并通知相关岗位。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0099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库存承诺要从“问仓库”变成系统可用库存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不能替代 WMS，但必须知道订单能不能被履约。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可用库存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读取仓库、批次、锁定和待出库状态。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订单锁库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按客户、商品、交期占用库存。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缺货预警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提示缺货、延期、替代品或拆单。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出库联动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推送 WMS 拣货、复核和出库。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状态回写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出库结果回写订单和客户视图。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44693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订单履约要让客户服务从被动查询变成主动反馈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客户体验不是客服话术，而是订单状态是否及时可信。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发货计划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确认仓库、物流商和预计到达。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装车交接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发货数量、批次和单据留痕。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在途跟踪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同步运输节点和异常。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签收确认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照片、回单、电子签名归档。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客户通知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按状态触发通知、服务和售后动作。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1065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退换货与售后要回到订单主链路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退货、补发、赔付和争议处理如果脱离订单，就无法复盘客户体验。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申请登记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关联原订单、商品和客户原因。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责任判定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区分质量、物流、客户原因。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退货入库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联动 WMS 收货、质检和库存状态。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财务处理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生成退款、补差、赔付或红冲依据。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复盘改进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分析退货原因、客户和商品趋势。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10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订单看板要围绕履约效率和经营质量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管理层关心的是哪些订单会延期、哪里缺货、哪些客户贡献高。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订单进度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按状态、客户、销售、区域看订单。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履约风险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突出缺货、超期、异常和退货。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销售贡献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查看客户、商品和销售人员贡献。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回款风险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统一账期、发票和收款口径。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流程优化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用数据复盘价格、库存和履约策略。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73345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看板要围绕订单履约和客户体验组织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订单系统的管理价值来自及时发现风险和优化经营动作。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7771507" y="3069282"/>
            <a:ext cx="324564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7771507" y="3423196"/>
            <a:ext cx="3245644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订单看板必须回答哪些承诺会失控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7771507" y="4173736"/>
            <a:ext cx="32456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管理层需要看到延期、缺货、退货、回款和客户体验风险。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2258169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</a:t>
            </a:r>
            <a:endParaRPr lang="en-US" sz="2903" dirty="0"/>
          </a:p>
        </p:txBody>
      </p:sp>
      <p:sp>
        <p:nvSpPr>
          <p:cNvPr id="10" name="Text 7"/>
          <p:cNvSpPr/>
          <p:nvPr/>
        </p:nvSpPr>
        <p:spPr>
          <a:xfrm>
            <a:off x="1162496" y="2746772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准时率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3071515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订单交付及时率和延期风险。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420344" y="2258169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</a:t>
            </a:r>
            <a:endParaRPr lang="en-US" sz="2903" dirty="0"/>
          </a:p>
        </p:txBody>
      </p:sp>
      <p:sp>
        <p:nvSpPr>
          <p:cNvPr id="13" name="Text 10"/>
          <p:cNvSpPr/>
          <p:nvPr/>
        </p:nvSpPr>
        <p:spPr>
          <a:xfrm>
            <a:off x="4420344" y="2746772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缺货率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4420344" y="3071515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可用库存、锁库、缺货和替代方案。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62496" y="4379863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</a:t>
            </a:r>
            <a:endParaRPr lang="en-US" sz="2903" dirty="0"/>
          </a:p>
        </p:txBody>
      </p:sp>
      <p:sp>
        <p:nvSpPr>
          <p:cNvPr id="16" name="Text 13"/>
          <p:cNvSpPr/>
          <p:nvPr/>
        </p:nvSpPr>
        <p:spPr>
          <a:xfrm>
            <a:off x="1162496" y="4868466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毛利/回款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1162496" y="5193209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客户贡献、价格执行和账期风险。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420344" y="4379863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售后</a:t>
            </a:r>
            <a:endParaRPr lang="en-US" sz="2903" dirty="0"/>
          </a:p>
        </p:txBody>
      </p:sp>
      <p:sp>
        <p:nvSpPr>
          <p:cNvPr id="19" name="Text 16"/>
          <p:cNvSpPr/>
          <p:nvPr/>
        </p:nvSpPr>
        <p:spPr>
          <a:xfrm>
            <a:off x="4420344" y="4868466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退货率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4420344" y="5193209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退换货、投诉和服务闭环状态。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5414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OMS、哪些保留、哪些需要定制开发或接口适配。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23643" y="375195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4623643" y="4071045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4623643" y="441930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599456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599456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梳理客户、价格、库存、发货、售后和回款断点。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5061645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5061645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OMS 放进订单履约全流程，明确首期闭环和后续扩展路径。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523833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23833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围绕价格规则、审批、售后、客户通知、报表和移动端做贴合开发。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599456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1599456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统一客户、商品、价格、库存状态、订单状态和回款口径。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5061645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061645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523833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523833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复用多类订单、仓储、运输、财务和客户项目经验，加快方案落地。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20752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角色要按订单责任链设计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每个角色看到自己推动订单需要的状态和待办。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7771507" y="3196084"/>
            <a:ext cx="324564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7771507" y="3544788"/>
            <a:ext cx="3245644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权限要围绕订单责任链设计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7771507" y="4218533"/>
            <a:ext cx="32456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销售、仓库、物流、客服和财务围绕同一张订单协同。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2141637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2141637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2402384"/>
            <a:ext cx="236577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创建订单、跟进客户、处理价格和交期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374803" y="224581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4868466" y="2245816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销售主管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868466" y="2506563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审批价格、查看漏斗和履约风险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19634" y="368096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1613297" y="3680966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613297" y="3941713"/>
            <a:ext cx="236577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接收出库任务、反馈缺货和出库状态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374803" y="3784997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4868466" y="3784997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物流/客服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4868466" y="4045744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跟踪发货、签收、客户通知和售后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220295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613297" y="5220295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613297" y="5481042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处理应收、发票、回款和对账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4374803" y="5220295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4868466" y="5220295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4868466" y="5481042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查看订单达成、客户贡献和风险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12311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首期验收要用真实客户订单跑完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验收不是看订单列表，而是看跨部门链路是否顺畅。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用真实订单验收跨部门履约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从核价、锁库、出库、签收到回款，必须用客户真实订单跑完。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431405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真实订单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724299"/>
            <a:ext cx="266134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选择一个典型客户订单跑通审核、锁库、发货和回款。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431405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真实价格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724299"/>
            <a:ext cx="266149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客户价、促销、搭赠和审批规则可验证。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56158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真实履约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854476"/>
            <a:ext cx="266134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WMS/TMS 状态能回写订单或通过导入导出验证。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56158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真实异常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854476"/>
            <a:ext cx="266149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模拟缺货、改价、退货或取消，验证闭环。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7185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解决的不是“订单录入”，而是订单履约可控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客户需要看到从接单、核价、锁库、发货、签收到财务协同的完整链路。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102102" y="26839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CD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102102" y="3187005"/>
            <a:ext cx="4897934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把订单从销售承诺升级为跨部门履约中枢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6102102" y="4287738"/>
            <a:ext cx="4897934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客户需要看到从接单、核价、锁库、发货、签收到财务协同的完整链路。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207421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2074218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每一笔订单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2331541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有价格、有库存、有履约状态、有责任人。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14425" y="319147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1599456" y="3191470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每一次承诺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599456" y="3448794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交期、库存、发货和客户反馈要能被系统校验。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14425" y="43087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599456" y="4308723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每一个异常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599456" y="4566047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缺货、改价、拆单、退货和取消都有流程闭环。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016794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接单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1670149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核价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2323505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锁库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2976860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3630216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12311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实施路径要从一条主订单链开始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先把主链路跑通，再扩展复杂渠道和智能履约。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196006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705719" y="1960066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705719" y="2261890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梳理客户、价格、库存、发货和回款断点。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28117" y="26515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1705719" y="2651522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规则配置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705719" y="2953345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配置客户、商品、价格、状态、审批和权限。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28117" y="33429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1705719" y="3342977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主链试跑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705719" y="3644801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用真实订单跑通接单、锁库、发货、签收。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403443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705719" y="4034433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异常复盘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705719" y="4336256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验证缺货、改价、退货和回款风险。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28117" y="472588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1705719" y="4725888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扩展定制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705719" y="5027712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再做复杂渠道、客户门户、报表看板和必要接口。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546973"/>
            <a:ext cx="10301288" cy="7581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样板订单 -&gt; 库存承诺 -&gt; 发货签收 -&gt; 售后回款</a:t>
            </a:r>
            <a:endParaRPr lang="en-US" sz="145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12311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交付的是可执行的订单运营规则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客户接收的不只是页面，而是一套订单推进和异常处理机制。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102102" y="2715518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CD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102102" y="3218557"/>
            <a:ext cx="4897934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交付的是一套可执行的订单运营规则。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6102102" y="4319290"/>
            <a:ext cx="4897934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客户接收的不只是页面，而是一套订单推进和异常处理机制。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201438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2014389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2271713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客户、商品、价格、订单、履约、退货、看板。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14425" y="301213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1599456" y="3012132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599456" y="3269456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审批、状态、锁库、价格、账期和异常原因。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14425" y="400987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599456" y="4009876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599456" y="4267200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样例订单、测试脚本、培训材料、验收指标。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016794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客户规则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1971973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价格规则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2927152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锁库逻辑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3882330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履约状态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1016794" y="547791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售后闭环</a:t>
            </a:r>
            <a:endParaRPr lang="en-US" sz="1188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2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51276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OMS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我们有多类业务系统经验，能按企业订单履约流程做整体方案和定制开发。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102102" y="2790081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CD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102102" y="3293120"/>
            <a:ext cx="4897934" cy="143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6102102" y="4858494"/>
            <a:ext cx="4897934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我们有多类业务系统经验，能按企业订单履约流程做整体方案和定制开发。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201438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2014389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懂订单闭环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2271713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从客户承诺到履约交付再到财务回款一起设计。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14425" y="292700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1599456" y="2927003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599456" y="3184327"/>
            <a:ext cx="381997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14425" y="404767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599456" y="4047679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先做主链路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599456" y="4305002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先让真实订单跑起来，再做复杂规则和门户。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4425" y="50454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1599456" y="5045422"/>
            <a:ext cx="38199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可持续扩展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599456" y="5302746"/>
            <a:ext cx="38199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后续扩展客户门户、智能承诺、售后和经营分析。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016794" y="607962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1821061" y="607962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2625328" y="607962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2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DCD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CC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选择典型订单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准备客户、商品、价格、库存和发货样例。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CC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确认规则边界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梳理价格、审批、锁库、退货和回款规则。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CC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用一笔订单评审业务流程和定制边界。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05728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订单管理的压力来自前端承诺和后端履约之间的断层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OMS 都在强调库存可视、订单编排、全渠道履约和客户体验。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390180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CD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893219"/>
            <a:ext cx="422478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的价值是让销售承诺变成后端可履约的系统承诺。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798094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OMS 都在强调库存可视、订单编排、全渠道履约和客户体验。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承诺压力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销售承诺交期和库存时，后端未必有可信数据支撑。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订单需要拆分、合并、改仓、改物流，人工跟进容易出错。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价格压力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客户价、促销、搭赠、审批和返利规则复杂。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体验压力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客户关心订单状态、缺货原因、签收和退换货进度。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接单核价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库存承诺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履约协同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回款售后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3610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OMS 的共识，是订单编排、库存可视和履约协同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Salesforce、Manhattan、IBM Sterling、Oracle 等产品都把订单管理放在全渠道履约和客户体验中讲。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697212"/>
            <a:ext cx="26271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045916"/>
            <a:ext cx="262711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OMS 都在做订单编排和库存承诺，而不是订单列表。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994845"/>
            <a:ext cx="262711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Salesforce、Manhattan、IBM Sterling、Oracle 等产品都把订单管理放在全渠道履约和客户体验中讲。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59102" y="2955429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订单履约塔台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199162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承诺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098381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098381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编排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5199162" y="5161508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4299942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退货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4299942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体验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423547" y="202123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7934325" y="2021235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Salesforce / Oracle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7934325" y="2281982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强调订单生命周期、定价、履约、退货和客户体验管理。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423547" y="331961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934325" y="3319611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Manhattan Active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934325" y="3580358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强调全渠道订单编排、库存可用性和履约优化。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423547" y="46181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7934325" y="4618137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IBM Sterling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7934325" y="4878884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强调库存可视、订单承诺、编排和复杂履约网络。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672882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OMS，是为了把客户承诺、库存占用、发货签收和回款售后放到同一条链路。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05728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订单断点通常发生在销售、仓库、物流和财务交接处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的价值就是把这些跨部门交接变成同一条订单状态链。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订单断点通常不是销售问题，而是承诺、库存、物流和财务状态不同步。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的价值就是把这些跨部门交接变成同一条订单状态链。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01791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01791" y="4230439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客户下单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01791" y="4521994"/>
            <a:ext cx="98524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客户、商品、价格、信用和合同口径不一致。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138118" y="398948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6138118" y="4438650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订单审核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6138118" y="4730204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改价、促销、搭赠、审批依赖人工确认。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474595" y="3959572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7474595" y="4408736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库存承诺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474595" y="4700290"/>
            <a:ext cx="98524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可用库存、锁库、缺货和替代方案不清。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810923" y="38695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8810923" y="4318695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发货签收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810923" y="4610249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仓库出库、物流状态、签收凭证更新慢。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0147399" y="3675459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0147399" y="4124623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对账售后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0147399" y="4416177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发票、回款、退货、赔付和争议分散处理。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2453A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2820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要从订单台账升级为履约编排系统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客户不是缺一张订单表，而是缺跨部门推进订单的指挥链。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订单台账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记录订单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能查订单，但缺货、改价、发货和回款仍靠人追。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履约协同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驱动交付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系统串联核价、锁库、出库、签收、回款和售后。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295706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479899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经营优化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799880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提升体验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196507"/>
            <a:ext cx="33975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用履约时效、缺货率、退货率和客户贡献优化经营。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承诺可信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体验可优化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5414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建设建议先跑通订单主链路，再扩展智能承诺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先让订单状态可信，再做复杂规则和全渠道优化。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智能承诺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可用库存、交期预测、自动拆单、最优履约。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流程适配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退换货、客户服务、财务回款和管理看板定制。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客户、商品、价格、订单、锁库、发货、回款。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7138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围绕客户、商品、库存、履约和财务，设计 OMS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订单是企业经营链路的入口，也是库存、物流和财务协同的触发器。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47329" y="1943844"/>
            <a:ext cx="1958280" cy="3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OMS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3631406" y="2656136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631406" y="2954238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客户、合同、商品、价格、促销、订单需求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519988" y="2656136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519988" y="2954238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审核、锁库、拆单、出库、签收、退换货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3631406" y="4456361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3631406" y="4754463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订单状态、履约时效、缺货、回款、客户贡献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519988" y="4456361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519988" y="4754463"/>
            <a:ext cx="339328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按企业渠道、仓配、售后、财务和现有系统情况规划接口、报表和二期扩展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oms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830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0099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首期先跑通“接单到签收回款”的订单闭环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客户要先看到一笔订单如何被系统稳定推进。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接单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审核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锁库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发货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20489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回款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状态不断点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客户、销售、仓库、物流和财务看到同一订单状态。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异常有处理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缺货、改价、取消、退货都有原因、审批和结果。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OMS 项目说明文档</dc:title>
  <dc:subject>OMS 项目说明文档</dc:subject>
  <dc:creator>一同数字技术</dc:creator>
  <cp:lastModifiedBy>一同数字技术</cp:lastModifiedBy>
  <cp:revision>1</cp:revision>
  <dcterms:created xsi:type="dcterms:W3CDTF">2026-05-26T20:27:03Z</dcterms:created>
  <dcterms:modified xsi:type="dcterms:W3CDTF">2026-05-26T20:27:03Z</dcterms:modified>
</cp:coreProperties>
</file>