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智能制造行业解决方案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425107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制造执行系统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527078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把生产现场从结果汇报升级为实时执行闭环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30316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的专业性，来自核心生产对象被统一管理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没有这些对象，MES 会变成报工表；有了对象，现场才能被系统驱动。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工艺路线、工序、参数、作业指导、版本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BOM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物料、用量、替代料、损耗、领退料规则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计划数量、产线、班组、状态、优先级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质检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检验项目、首检巡检终检、判定标准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缺料、停机、返工、不合格、变更记录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0489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工艺和 BOM 是 MES 能否稳定执行的前提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生产现场不能只靠师傅经验，系统必须让工艺版本和物料规则可控。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版本确认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关联产品、工艺路线和 BOM 版本。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工序拆解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明确每道工序的作业要求和前后关系。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76284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31990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参数下发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633788"/>
            <a:ext cx="142056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把关键参数、设备、工装和检验要求带到现场。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变更控制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工艺变更后保留历史版本和影响范围。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76284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31990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执行校验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633788"/>
            <a:ext cx="142041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报工时校验工序、物料、数量和质量状态。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2809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工单执行要让生产进度从“问人”变成“看状态”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管理层最关心的不是报工表，而是当前订单卡在哪里、为什么卡住。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计划下达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从计划或订单生成生产工单。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派工排班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分配产线、班组、设备和开工时间。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现场开工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扫码或工位终端确认开工条件。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过程报工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记录产量、工时、停机、返工和报废。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完工入库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合格数量进入 WMS 或库存协同。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44693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质量要嵌入生产过程，而不是只在末端发现问题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MES 的价值在于把检验、异常和批次记录嵌入工序。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首检确认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开线前确认标准、样件和关键参数。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过程巡检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按工序和频次触发检验任务。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不合格登记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记录缺陷、原因、责任工序和处置方式。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返工复检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返工任务和复检结果形成闭环。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批次追溯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按工单、物料批次和工序追踪影响范围。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设备与人员数据要服务生产决策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不是所有客户首期都要设备联网，但必须预留设备、班组和工时口径。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设备占用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记录工单使用的设备和工装。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停机登记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区分换线、故障、待料、待检等原因。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人员报工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记录班组、岗位和工时贡献。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效率分析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看产量、工时、停机和良率趋势。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维护联动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高频停机转入 EAM 维保闭环。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803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生产看板要回答“今天怎么交付”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看板不是为了好看，而是让主管看到进度、瓶颈、异常和质量风险。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订单进度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按订单、工单、产线查看进度。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瓶颈工序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识别排队、等待、返工和停机节点。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质量风险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突出不合格、返工和待检批次。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物料风险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提示缺料、待领料和库存异常。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复盘改进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形成日会、周会可讨论的数据。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30316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看板要围绕交付、效率、质量和异常组织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客户愿意为 MES 买单，通常是因为这些指标能支撑每日生产决策。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8327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83277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生产看板必须回答今天怎么交付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83277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重点不是展示统计图，而是让主管看见延期、瓶颈、停机、缺料和质量风险。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625703" y="2153989"/>
            <a:ext cx="247754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5625703" y="2642592"/>
            <a:ext cx="247754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工单达成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5625703" y="2967335"/>
            <a:ext cx="247754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当前工单进度、延期风险和完工预测。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589913" y="2153989"/>
            <a:ext cx="2477691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8589913" y="2642592"/>
            <a:ext cx="24776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OEE/工时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8589913" y="2967335"/>
            <a:ext cx="247769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设备利用、人员工时、停机原因和瓶颈工序。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625703" y="4275683"/>
            <a:ext cx="2477542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5625703" y="4764286"/>
            <a:ext cx="247754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良率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5625703" y="5089029"/>
            <a:ext cx="247754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首检、巡检、终检和返工不合格趋势。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589913" y="4275683"/>
            <a:ext cx="2477691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8589913" y="4764286"/>
            <a:ext cx="24776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闭环率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589913" y="5089029"/>
            <a:ext cx="247769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缺料、停机、返工、质量异常的处理状态。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1366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MES、哪些保留、哪些需要定制开发或接口适配。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23643" y="375195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4623643" y="4071045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4623643" y="441930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梳理工单、工艺、物料、质检、设备和异常处理现状。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MES 放进制造运营全流程，明确首期闭环和后续扩展路径。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围绕工位终端、报工规则、质检表单、看板和移动端做贴合开发。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统一产品、BOM、工艺路线、产线、班组和设备口径。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复用多类制造、仓储、质量和设备项目经验，加快方案落地。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60841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权限要按现场岗位设计，而不是按部门粗分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不同岗位看到自己的任务、异常和指标，才能减少现场干扰。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33601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82305"/>
            <a:ext cx="3245495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权限要围绕产线责任设计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0867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计划员、班组长、操作员、质量员和设备员看到的任务必须不同。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95565" y="217646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489228" y="2176463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计划员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489228" y="2437209"/>
            <a:ext cx="236592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下达计划、调整优先级、查看交付风险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250882" y="22804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8744545" y="2280493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班组长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4545" y="2541240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派工、处理现场异常、确认完工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995565" y="378514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5489228" y="378514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操作员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489228" y="404589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开工、报工、扫码、提交异常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250882" y="378514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744545" y="378514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质量员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4545" y="404589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检验、判定、复检和不合格处理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995565" y="5185618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489228" y="5185618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489228" y="5446365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处理停机、维护和设备状态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250882" y="5185618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744545" y="5185618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744545" y="5446365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查看交付、效率、质量和成本指标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773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首期验收必须用真实工单跑完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客户需要看到系统可以支撑真实班组，而不是只看静态演示。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用真实工单和真实产线验收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只有真实工艺、真实班组、真实异常跑通，MES 才能证明可上线。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431405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真实工单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724299"/>
            <a:ext cx="266134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至少选择一个典型产品跑通计划、派工、报工、完工。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431405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真实工艺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724299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工艺路线、BOM、检验标准必须来自客户当前版本。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56158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真实异常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854476"/>
            <a:ext cx="266134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模拟缺料、停机、返工或不合格，验证闭环。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56158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真实指标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854476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形成交付、效率、质量、异常四类试运行数据。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67806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解决的不是“报工录入”，而是生产过程可控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客户需要看到计划、工艺、物料、质量、设备和人员如何在现场形成同一条执行链。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2395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ED6C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74260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把生产现场从结果汇报升级为实时执行闭环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37869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客户需要看到计划、工艺、物料、质量、设备和人员如何在现场形成同一条执行链。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每一张工单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从派工、领料、开工、报工到完工，都有状态、责任人和异常记录。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3099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8130" y="4600277"/>
            <a:ext cx="263872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每一道工序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8130" y="4857601"/>
            <a:ext cx="263872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按工艺、BOM、参数和质检要求执行，减少口头传递和经验偏差。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91921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6952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每一次异常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6952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缺料、停机、返工、质量问题能被发现、处理、复盘和追溯。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质检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08248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实施路径要从一条样板产线开始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先在典型产线跑准，再复制到更多车间和复杂场景。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6040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176040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76040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梳理工单、工艺、物料、质检和异常处理现状。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189833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3189833" y="2604790"/>
            <a:ext cx="182254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主数据准备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189833" y="2906613"/>
            <a:ext cx="182254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整理产品、BOM、工艺路线、产线、班组和设备。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203775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5203775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样板线配置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203775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配置工单、工序、报工、质检和看板。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217569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217569" y="2604790"/>
            <a:ext cx="182254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试运行验收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217569" y="2906613"/>
            <a:ext cx="182254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用真实工单验证现场使用和数据口径。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231511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9231511" y="2604790"/>
            <a:ext cx="182240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扩展优化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231511" y="2906613"/>
            <a:ext cx="182240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再做设备采集、排程优化和必要接口适配。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329833"/>
            <a:ext cx="10301288" cy="91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样板产线 -&gt; 真实工单 -&gt; 质量追溯 -&gt; 多车间复制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9282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交付的是一套可运行的生产管理方式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交付物必须覆盖系统、数据、流程、培训和验收。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2395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ED6C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74260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交付的是一套能驱动生产现场的执行规则。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37869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交付物必须覆盖系统、数据、流程、培训和验收。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工艺、BOM、工单、工序、质检、异常、看板。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3099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8130" y="4600277"/>
            <a:ext cx="263872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8130" y="4857601"/>
            <a:ext cx="263872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编码、版本、状态、权限、检验项目和异常原因。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91921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6952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6952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样例工单、培训脚本、验收指标、问题清单和二期计划。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50915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工艺规则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06094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工单脚本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61273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质量标准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16452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异常字典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71631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看板指标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7213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MES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我们有多类业务系统经验，能按企业真实制造流程做整体方案和定制开发。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007245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ED6C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510284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61101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我们有多类业务系统经验，能按企业真实制造流程做整体方案和定制开发。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懂现场闭环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不只做报工页面，而是围绕工艺、工单、质量和异常设计。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693468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178498" y="4600277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178498" y="4857601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72510" y="470430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57541" y="4704308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先跑样板线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57541" y="4961632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先用真实工单验收，降低一次性全厂上线风险。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51553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9336584" y="4600277"/>
            <a:ext cx="17790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可持续扩展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36584" y="4857601"/>
            <a:ext cx="17790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从手工报工到设备采集、OEE、排程和 AI 优化逐步升级。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932462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736729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540996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EED6C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6C3A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选择样板产线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确认典型产品、工艺路线、工单和班组。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6C3A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准备真实数据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 BOM、工艺、质检标准、产线设备和异常类型。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6C3A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用一张真实工单评审首期流程、验收指标和定制边界。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41727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制造现场的压力，已经从“完成生产”变成“可解释的交付能力”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MES 宣传都在强调生产可视化、质量追溯、资源协同和持续改进。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ED6C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的说服力来自生产现场是否被系统真正接管。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MES 宣传都在强调生产可视化、质量追溯、资源协同和持续改进。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订单交期紧，计划变化多，现场进度不能只靠班组口头反馈。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客户和监管要求过程可追溯，问题不能只停留在成品检验。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停机、等待、返工和换线损失需要被量化，而不是凭经验判断。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生产、质量、设备、仓库、计划之间必须共享同一套过程数据。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计划交付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工艺执行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质量追溯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设备人效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45668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MES 的共识，是把车间变成可视化、可追溯、可优化的执行系统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Siemens、SAP、Rockwell Plex、Dassault DELMIA Apriso 等成熟产品都围绕制造执行、质量、可视化和运营协同展开。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59303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2941737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MES 都把车间现场变成实时执行网络，而不是月底报工表。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90665"/>
            <a:ext cx="2627114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Siemens、SAP、Rockwell Plex、Dassault DELMIA Apriso 等成熟产品都围绕制造执行、质量、可视化和运营协同展开。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制造执行网络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OEE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Siemens / SAP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强调制造运营管理、数字制造、生产执行和质量协同。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Rockwell Plex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强调云端智能制造平台、MES、质量和供应链数据联动。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DELMIA Apriso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强调全球制造运营、生产、质量、仓储和维护流程协同。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MES，是为了让计划、工艺、质量、设备和人员在同一条现场链路里协同。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9282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的购买理由，通常来自五个生产断点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如果这些断点长期靠人补位，生产管理就很难从事后统计升级到过程控制。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生产断点的本质，是计划、工艺、现场和质量没有形成同一条证据链。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如果这些断点长期靠人补位，生产管理就很难从事后统计升级到过程控制。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36021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36021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计划下达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36021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工单、版本、产线、班组和交期没有统一状态。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63383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063383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063383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作业指导、参数、BOM、变更靠纸面或口头传递。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0745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290745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现场报工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290745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开工、完工、停机、返工滞后录入，数据不可信。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36021" y="405809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36021" y="4507260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质量检验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36021" y="4798814"/>
            <a:ext cx="292149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首检、巡检、终检与工序数据没有自动关联。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177064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8177064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问题追溯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177064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异常批次、责任工序和影响订单定位慢。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6B5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0385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不应该停留在“生产台账”，而要逐步变成制造运营中枢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客户需要理解建设层次：先让数据可信，再让过程可控，最后让优化有依据。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生产台账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能统计产量和报工，但难以解释为什么延误、返工或停机。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过程执行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驱动现场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系统按工艺、工序、任务和质检要求指导现场动作。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运营优化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持续改善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 OEE、质量、异常和瓶颈数据推动排产与工艺改进。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52400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建设建议先固化工艺，再跑通工单，最后优化效率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先把现场真实执行纳入系统，后续高级排程、设备联网和 AI 优化才有数据基础。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智能优化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OEE、瓶颈分析、设备采集、排程联动、AI 预警。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协同管控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异常闭环、质量联动、设备停机、仓储领退料协同。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工艺/BOM、工单、工序报工、质检和追溯。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3075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围绕计划、工艺、现场、质量和库存，设计 MES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这张蓝图帮助客户理解 MES 在生产现场承接什么输入、驱动什么动作、输出什么结果。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5298728" y="2852440"/>
            <a:ext cx="1632496" cy="163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MES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65045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销售订单、生产计划、工艺版本、BOM、物料状态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262813" y="2656136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262813" y="2954238"/>
            <a:ext cx="365045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派工、开工、报工、检验、返工、完工入库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47729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45831"/>
            <a:ext cx="365045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产量、良率、工时、异常、批次追溯、OEE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262813" y="4447729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262813" y="4745831"/>
            <a:ext cx="365045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按企业产线、工艺、设备、质量和现有系统情况规划接口、报表和二期扩展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me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F3A4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906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首期先跑通“计划到完工”的生产闭环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不急着堆高级模块，先让每张工单在真实产线里稳定跑完。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检验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F5C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完工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工单、工序、人员、时间、物料和质量状态同步沉淀。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缺料、停机、返工、不合格都有原因、处理人和结果。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项目说明文档</dc:title>
  <dc:subject>MES 项目说明文档</dc:subject>
  <dc:creator>一同数字技术</dc:creator>
  <cp:lastModifiedBy>一同数字技术</cp:lastModifiedBy>
  <cp:revision>1</cp:revision>
  <dcterms:created xsi:type="dcterms:W3CDTF">2026-05-26T20:26:58Z</dcterms:created>
  <dcterms:modified xsi:type="dcterms:W3CDTF">2026-05-26T20:26:58Z</dcterms:modified>
</cp:coreProperties>
</file>