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组织人事行业解决方案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525839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人力资源管理系统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527078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把人事事务从档案维护升级为组织运营平台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3553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的关键对象是组织、岗位、员工、合同、考勤和薪酬规则。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部门、岗位、编制、汇报关系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档案、合同、附件、履历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班次、打卡、请假、加班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薪资项、计税、社保、计件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绩效、招聘、培训、离职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125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组织和员工档案是 HRM 的底座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人事流程和权限都依赖准确组织数据。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组织建模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维护部门、岗位和汇报关系。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员工入职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采集档案、合同和附件。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入离调转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转正、调岗、离职流程留痕。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权限联动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根据岗位开通系统权限。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合规提醒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合同到期、证件到期自动提醒。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考勤薪酬要把复杂规则变成可解释核算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薪酬争议往往来自考勤和规则不透明。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排班规则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配置班次、节假日和考勤组。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打卡采集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接入打卡、补卡和外勤。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假勤审批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请假、加班、出差和异常审批。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薪资核算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按规则计算薪资项和扣款。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员工确认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工资条和异议处理闭环。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绩效和人才运营要回到组织目标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绩效不是打分表，而是组织目标落地工具。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目标分解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组织目标分解到部门和个人。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过程跟进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记录阶段进展和辅导。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评价校准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自评、主管评、校准和申诉。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结果应用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关联薪酬、晋升和培训。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人才分析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识别高潜、低绩效和流失风险。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56672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看板要围绕编制、人力成本、出勤和人才风险组织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看板要支持组织决策，而不是只统计人数。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人力看板必须回答组织是否健康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重点是编制、人力成本、出勤异常、绩效分布和流失风险。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编制率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编制、在岗、空缺和组织变化。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人力成本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薪酬、社保、加班和部门成本。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出勤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异常率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迟到、缺勤、加班和请假趋势。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流失风险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绩效、招聘、培训和离职趋势。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5637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HRM、哪些保留、哪些需要定制开发或接口适配。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HRM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20975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员工、HR、主管、财务和管理层要在同一员工生命周期里协同。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权限要围绕员工生命周期责任设计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员工、主管、HR、薪酬专员、财务和管理层承担不同人事责任。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自助、请假、信息确认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档案、合同、入离调转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主管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审批、绩效和团队管理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薪酬专员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考勤核算、薪资和社保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工资成本和付款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组织、人效和人才风险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3044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验收要用真实员工跑通入职、考勤和薪酬样例。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069282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423196"/>
            <a:ext cx="3516511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用真实员工跑通入职、考勤和薪酬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73736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必须验证组织岗位、合同、假勤、薪资规则和员工自助。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真实员工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建立档案、岗位、合同和附件。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真实考勤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配置班次、打卡、请假和加班。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真实薪酬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按规则生成工资样例和确认。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真实审批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跑通入离调转或假勤审批。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3044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先跑通核心人事和考勤薪酬，再扩展人才运营。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梳理组织、员工、考勤、薪酬和绩效现状。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数据整理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整理员工、合同、岗位、班次和薪资项。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样板流程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跑通入职、考勤、请假和薪资。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员工试用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验证自助、审批和工资确认。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再做绩效、招聘、培训和人力分析。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样板部门 -&gt; 员工档案 -&gt; 考勤薪酬 -&gt; 绩效人才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90450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客户接收的是一套员工生命周期运营规则。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840438" y="298326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840438" y="3486299"/>
            <a:ext cx="4245322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交付的是一套员工生命周期运营规则。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6840438" y="4289822"/>
            <a:ext cx="4245322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客户接收的是一套员工生命周期运营规则。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2470547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2727871"/>
            <a:ext cx="2373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组织、员工、合同、考勤、薪酬、绩效、自助。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856137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856137" y="2470547"/>
            <a:ext cx="237366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人事规则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856137" y="2727871"/>
            <a:ext cx="237366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班次、假勤、薪资项、审批、权限和提醒。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366995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128117" y="4137868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28117" y="4395192"/>
            <a:ext cx="2373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员工模板、薪资规则、培训脚本和验收指标。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390204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组织模型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2345382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员工模板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3300561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考勤规则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55740" y="5368528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薪资项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060007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审批脚本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4146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解决的不是“员工档案”，而是员工全生命周期可运营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客户需要看到组织、员工、入离调转、考勤、薪酬、绩效、招聘和自助服务如何形成员工生命周期闭环。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840438" y="2858691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840438" y="3361730"/>
            <a:ext cx="4245322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把人事事务从档案维护升级为组织运营平台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6840438" y="4165253"/>
            <a:ext cx="4245322" cy="53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客户需要看到组织、员工、入离调转、考勤、薪酬、绩效、招聘和自助服务如何形成员工生命周期闭环。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2470547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每一名员工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2727871"/>
            <a:ext cx="2373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组织、岗位、合同、履历、考勤、薪酬和绩效统一。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856137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856137" y="2470547"/>
            <a:ext cx="237366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每一次人事变动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856137" y="2727871"/>
            <a:ext cx="237366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入职、转正、调岗、离职、合同和权限有流程。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366995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128117" y="4137868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每一个组织指标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28117" y="4395192"/>
            <a:ext cx="2373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编制、人力成本、出勤、绩效和流动风险可分析。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2069306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2722662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3376017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029373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4682728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51485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HRM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840438" y="2933849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840438" y="3436888"/>
            <a:ext cx="4245322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6840438" y="4240411"/>
            <a:ext cx="4245322" cy="53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19361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2404021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2661345"/>
            <a:ext cx="2373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不只做员工档案，而是围绕组织、员工、考勤、薪酬、绩效形成可运行闭环。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856137" y="19361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856137" y="2404021"/>
            <a:ext cx="237366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856137" y="2661345"/>
            <a:ext cx="2373660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367858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128117" y="4146500"/>
            <a:ext cx="2373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28117" y="4403824"/>
            <a:ext cx="2373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2496294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3300561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4104829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选择样板部门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准备一个部门、若干员工和班次薪资规则。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整理人事规则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确认假勤、加班、薪资项和审批口径。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用真实员工样例评审 HRM 首期闭环。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8740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的客户购买动力，来自组织效率、薪酬准确和人才保留压力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HCM 产品都强调核心人事、薪酬、考勤、人才、员工体验和 workforce analytics。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的价值是让员工生命周期从人事事务变成组织运营数据。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HCM 产品都强调核心人事、薪酬、考勤、人才、员工体验和 workforce analytics。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员工、合同、岗位和组织信息分散。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核算压力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班次、考勤、请假、加班和薪酬规则复杂。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入离调转、审批、自助服务和权限开通靠人工。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绩效、招聘、培训和流失风险没有统一视图。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组织编制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员工档案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考勤薪酬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绩效人才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8905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HRM 的共识，是核心人事、薪酬考勤、人才管理和员工体验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Workday HCM、SAP SuccessFactors、Oracle Cloud HCM、ADP Workforce Now 都围绕员工生命周期和组织分析展开。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8719" y="1952327"/>
            <a:ext cx="987266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78719" y="2301032"/>
            <a:ext cx="9872663" cy="2847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64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HCM 都强调员工生命周期和组织分析，而不是员工花名册。</a:t>
            </a:r>
            <a:endParaRPr lang="en-US" sz="1647" dirty="0"/>
          </a:p>
        </p:txBody>
      </p:sp>
      <p:sp>
        <p:nvSpPr>
          <p:cNvPr id="8" name="Text 5"/>
          <p:cNvSpPr/>
          <p:nvPr/>
        </p:nvSpPr>
        <p:spPr>
          <a:xfrm>
            <a:off x="1178719" y="2671018"/>
            <a:ext cx="987266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Workday HCM、SAP SuccessFactors、Oracle Cloud HCM、ADP Workforce Now 都围绕员工生命周期和组织分析展开。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420517" y="3960763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组织运营平台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3660577" y="3377059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261497" y="414858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261497" y="4959697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3660577" y="5731222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1059656" y="4959697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1059656" y="414858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562701" y="3317081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18" dirty="0"/>
          </a:p>
        </p:txBody>
      </p:sp>
      <p:sp>
        <p:nvSpPr>
          <p:cNvPr id="17" name="Text 14"/>
          <p:cNvSpPr/>
          <p:nvPr/>
        </p:nvSpPr>
        <p:spPr>
          <a:xfrm>
            <a:off x="8073479" y="3317081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Workday / Oracle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8073479" y="3577828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强调核心 HR、人才、薪酬、分析和员工体验。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562701" y="4325094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18" dirty="0"/>
          </a:p>
        </p:txBody>
      </p:sp>
      <p:sp>
        <p:nvSpPr>
          <p:cNvPr id="20" name="Text 17"/>
          <p:cNvSpPr/>
          <p:nvPr/>
        </p:nvSpPr>
        <p:spPr>
          <a:xfrm>
            <a:off x="8073479" y="4325094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SuccessFactors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8073479" y="4585841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强调核心人事、绩效、学习、招聘和员工体验。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62701" y="5437138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18" dirty="0"/>
          </a:p>
        </p:txBody>
      </p:sp>
      <p:sp>
        <p:nvSpPr>
          <p:cNvPr id="23" name="Text 20"/>
          <p:cNvSpPr/>
          <p:nvPr/>
        </p:nvSpPr>
        <p:spPr>
          <a:xfrm>
            <a:off x="8073479" y="5437138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ADP Workforce Now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8073479" y="5697885"/>
            <a:ext cx="30661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强调薪酬、考勤、福利和人力合规。</a:t>
            </a:r>
            <a:endParaRPr lang="en-US" sz="1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82009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的断点通常发生在组织数据、考勤薪酬和员工事务协同之间。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815382"/>
            <a:ext cx="290780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64086"/>
            <a:ext cx="290780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人力断点的本质，是组织数据、考勤事实和薪酬绩效规则没有连成一体。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113014"/>
            <a:ext cx="29078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的断点通常发生在组织数据、考勤薪酬和员工事务协同之间。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731097" y="1888034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271046" y="1888034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组织编制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271046" y="2133302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组织、岗位、编制和汇报关系不清。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731097" y="266447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271046" y="2664470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员工档案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271046" y="2909739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入职、合同、附件和履历分散维护。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731097" y="344090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5271046" y="3440906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考勤假勤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271046" y="3686175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班次、打卡、请假、加班和异常反复核对。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731097" y="4217343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5271046" y="4217343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薪酬核算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271046" y="4462611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计时计件、绩效、社保和个税口径复杂。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731097" y="499377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271046" y="4993779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人才运营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271046" y="5239048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绩效、培训、招聘和离职分析脱节。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95801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8A3A1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3044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能查员工档案，但事务仍靠 HR 人工推进。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用入离调转、考勤、薪酬、绩效和自助服务驱动人事流程。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用编制、人力成本、绩效和流失数据支持组织决策。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事务可控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4078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先统一组织员工和考勤薪酬，再扩展绩效、招聘和人才分析。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组织洞察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人力成本、绩效分析、人才盘点和流失预警。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人才协同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绩效、招聘、培训、员工自助和审批。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人事闭环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组织、员工、合同、考勤、薪酬。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5838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围绕组织、员工、考勤、薪酬和业务部门，设计 HRM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是组织数据源头，也要服务员工体验和管理决策。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9067354" y="1943844"/>
            <a:ext cx="192405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HRM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组织、岗位、员工、合同、班次和薪酬规则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31160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31160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入职、调岗、请假、加班、薪资、绩效、自助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54463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人力成本、出勤、编制、绩效、流动和合规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31160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231160" y="4754463"/>
            <a:ext cx="341902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hr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3262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首期先跑通“员工入职到薪酬绩效”闭环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先让员工高频事务和薪酬核算形成闭环。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入职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假勤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薪酬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74341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组织、员工、考勤、薪酬和审批数据统一。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考勤异常、薪资争议、合同到期和离职风险有闭环。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HRM 项目说明文档</dc:title>
  <dc:subject>HRM 项目说明文档</dc:subject>
  <dc:creator>一同数字技术</dc:creator>
  <cp:lastModifiedBy>一同数字技术</cp:lastModifiedBy>
  <cp:revision>1</cp:revision>
  <dcterms:created xsi:type="dcterms:W3CDTF">2026-05-26T20:26:48Z</dcterms:created>
  <dcterms:modified xsi:type="dcterms:W3CDTF">2026-05-26T20:26:48Z</dcterms:modified>
</cp:coreProperties>
</file>