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客户经营行业解决方案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523756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客户关系管理系统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894237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把客户资料从销售个人资产升级为收入增长系统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343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的关键对象是客户、联系人、线索、商机、合同和活动。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行业、等级、标签、归属、状态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联系人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角色、影响力、联系方式、关系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来源、评分、分配、跟进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阶段、金额、赢率、报价、竞争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工单、反馈、满意度、复购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线索管理要让销售过程从入口开始可控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线索质量和跟进速度决定转化效率。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来源登记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记录渠道、活动和客户需求。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线索评分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按行业、预算、意向和行为评分。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自动分配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按区域、产品或销售规则分配。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跟进提醒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记录活动和超期提醒。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转商机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合格线索进入销售管道。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商机管道要支撑预测，而不是只看列表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管理层需要知道本月业绩是否可靠。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阶段定义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配置商机阶段、概率和退出条件。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关键动作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报价、样品、方案、拜访和竞争记录。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风险识别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超期、低活跃和关键人缺失提醒。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预测汇总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按阶段、金额和赢率预测。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输赢复盘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沉淀赢单和丢单原因。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5293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服务和复购要回到客户 360 视图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客户生命周期不是签合同结束。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服务登记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记录工单、反馈和客户诉求。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责任分派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销售、客服、交付协同处理。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满意度跟踪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服务结果和客户评价归档。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复购机会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识别新增需求、续约和交叉销售。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流失预警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沉默、投诉和回款风险触发提醒。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8621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看板要围绕线索转化、销售预测、客户价值和服务风险组织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看板要服务收入管理，而不是展示客户数量。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看板必须回答本月收入是否可靠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重点是线索转化、商机赢率、销售预测、回款风险和客户复购。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增长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线索到商机、商机到合同转化。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销售预测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商机金额、阶段、赢率和回款。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贡献度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客户分层、复购和生命周期价值。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风险数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投诉、流失、超期和满意度。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5503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CRM、哪些保留、哪些需要定制开发或接口适配。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2054572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2373660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2721918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CRM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20841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销售、主管、客服、市场和管理层围绕客户生命周期协同。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权限要围绕收入责任链设计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销售、主管、市场、客服、财务和管理层围绕客户生命周期协同。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线索、客户、商机、活动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销售主管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分配、预测、审批和复盘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市场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活动、线索来源和内容触达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客服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工单、反馈和满意度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回款、账期和风险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收入预测和客户价值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925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验收要用真实线索和真实商机跑通收入链路。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用真实线索和真实商机验收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必须跑通分配、跟进、商机推进、合同回款和服务反馈。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真实线索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导入来源、分配和跟进记录。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真实商机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配置阶段、金额、报价和风险。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真实合同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关联合同、订单或回款状态。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真实服务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记录一个服务问题并回到客户视图。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925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先跑通销售主流程，再扩展营销服务和预测分析。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6040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176040" y="2604790"/>
            <a:ext cx="31649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76040" y="2906613"/>
            <a:ext cx="316497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梳理线索、客户、商机、合同和服务断点。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532412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4532412" y="2604790"/>
            <a:ext cx="316512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数据整理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532412" y="2906613"/>
            <a:ext cx="316512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清理客户、联系人、标签和销售阶段。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888932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7888932" y="2604790"/>
            <a:ext cx="31649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样板销售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888932" y="2906613"/>
            <a:ext cx="316497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跑通线索到商机和合同。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76040" y="3497907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176040" y="4097982"/>
            <a:ext cx="484316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预测复盘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76040" y="4399806"/>
            <a:ext cx="484316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验证销售预测和输赢原因。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210598" y="3497907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6210598" y="4097982"/>
            <a:ext cx="484331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扩展运营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6210598" y="4399806"/>
            <a:ext cx="48433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再做报表看板、移动端、必要接口和二期功能。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158383"/>
            <a:ext cx="10301288" cy="91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样板线索 -&gt; 商机管道 -&gt; 合同回款 -&gt; 服务复购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90331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客户接收的是一套收入过程管理规则。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83011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EAE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333155"/>
            <a:ext cx="479122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交付的是一套收入过程管理规则。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433888"/>
            <a:ext cx="4791224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客户接收的是一套收入过程管理规则。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710809" y="207139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195840" y="2071390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195840" y="2328714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线索、客户、联系人、商机、合同、服务、看板。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710809" y="318804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195840" y="3188047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195840" y="3445371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阶段、分配、权限、提醒、审批和预测。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710809" y="43047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195840" y="4304705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195840" y="4562029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客户模板、销售流程、跟进脚本和验收指标。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549033" y="540275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客户标签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504212" y="540275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459391" y="540275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跟进节奏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414570" y="540275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预测口径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10369748" y="5402759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服务闭环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4027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解决的不是“客户档案”，而是客户全生命周期可经营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客户需要看到线索、客户、商机、合同、回款、服务和复购如何形成收入闭环。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6839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EAE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3187005"/>
            <a:ext cx="479122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把客户资料从销售个人资产升级为收入增长系统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287738"/>
            <a:ext cx="479122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客户需要看到线索、客户、商机、合同、回款、服务和复购如何形成收入闭环。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710809" y="207139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195840" y="2071390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每一个客户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195840" y="2328714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来源、联系人、需求、跟进、合同和服务记录集中。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710809" y="318804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195840" y="3188047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每一次销售推进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195840" y="3445371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线索、商机、报价、合同和回款阶段可视。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710809" y="43047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195840" y="4304705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每一个经营机会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195840" y="4562029"/>
            <a:ext cx="391968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沉默、流失、复购和服务问题可触发运营动作。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303591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956947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610302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263658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917013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51365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CRM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451646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EAE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954685"/>
            <a:ext cx="4791224" cy="143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4520059"/>
            <a:ext cx="479122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6710809" y="196721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195840" y="1967210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195840" y="2224534"/>
            <a:ext cx="391968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不只做客户档案，而是围绕线索、客户、商机、合同、服务形成可运行闭环。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710809" y="308386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195840" y="3083868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195840" y="3341191"/>
            <a:ext cx="391968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710809" y="42006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195840" y="4200674"/>
            <a:ext cx="391968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195840" y="4457998"/>
            <a:ext cx="391968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730579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34846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9339114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8EAE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E0D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选择销售样例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准备一个线索、一家客户和一个商机。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E0D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确认阶段规则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梳理销售阶段、概率、审批和回款口径。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E0D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用真实商机评审收入闭环和管理看板。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8621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的客户购买动力，来自获客成本、销售预测和客户留存压力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CRM 产品都强调销售自动化、客户 360、管道预测、服务闭环和 AI 洞察。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EAE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的价值是让客户从销售个人资源变成公司可运营的收入资产。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CRM 产品都强调销售自动化、客户 360、管道预测、服务闭环和 AI 洞察。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获客压力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线索来源多，分配、跟进和转化过程不透明。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商机阶段、金额、赢率和回款风险难判断。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销售、客服、交付和财务掌握的客户信息不一致。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留存压力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客户服务、复购和流失预警没有闭环。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线索转化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商机预测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合同回款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服务复购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62325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CRM 的共识，是客户 360、销售管道、自动化和预测分析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Salesforce、Microsoft Dynamics 365 Sales、HubSpot、Oracle CX Sales 等成熟产品都围绕收入流程和客户经营展开。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599134"/>
            <a:ext cx="340980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2947839"/>
            <a:ext cx="3409801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CRM 都在管理收入过程和客户生命周期，而不是客户通讯录。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96767"/>
            <a:ext cx="340980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Salesforce、Microsoft Dynamics 365 Sales、HubSpot、Oracle CX Sales 等成熟产品都围绕收入流程和客户经营展开。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404497" y="2218134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客户收入引擎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7644557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10206633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10206633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7644557" y="3686919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5082629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5082629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增长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5120283" y="433967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5591770" y="4330154"/>
            <a:ext cx="1097012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Salesforce / Microsoft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120283" y="4815929"/>
            <a:ext cx="17780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强调销售自动化、客户数据、机会管理和预测。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237363" y="435456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708850" y="4345037"/>
            <a:ext cx="78253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HubSpot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237363" y="4592687"/>
            <a:ext cx="1778198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 CRM、营销销售服务一体和管道管理。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354592" y="433967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9826079" y="4330154"/>
            <a:ext cx="9080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Oracle CX Sales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9354592" y="4815929"/>
            <a:ext cx="177819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强调销售自动化、客户洞察和收入预测。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476726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CRM，是为了把线索、客户、商机、合同、回款、服务和复购变成一条收入增长链。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81890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的断点通常发生在线索分配、销售推进、合同回款和服务交接之间。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客户断点的本质，是线索、商机、合同、回款和服务分散在不同人手里。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的断点通常发生在线索分配、销售推进、合同回款和服务交接之间。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36021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36021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线索获取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36021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来源、质量、分配和跟进不透明。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63383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063383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客户沉淀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063383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联系人、需求、历史和标签留在个人工具。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0745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290745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商机推进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290745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阶段、报价、竞争和输赢原因没有记录。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36021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36021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合同回款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36021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合同、订单、开票、回款和风险分散。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177064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8177064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服务复购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177064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售后问题、满意度和二次销售脱节。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766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2925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能查客户，但客户仍属于个人销售。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用线索、商机、合同、回款和服务驱动收入过程。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用转化率、赢率、回款、复购和服务数据优化增长。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增长可优化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3959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先统一客户和销售管道，再扩展营销服务和预测分析。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智能增长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预测、客户分层、自动触达和 AI 销售建议。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合同、回款、服务、复购和客户成功。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线索、客户、商机、报价、合同。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7227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围绕线索、销售、合同、服务和财务，设计 CRM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是客户经营入口，要和订单、财务、服务数据协同。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35856" y="1943844"/>
            <a:ext cx="9958388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CRM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线索来源、客户信息、联系人、活动记录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839766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839766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分配、跟进、商机、报价、合同、服务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362700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362700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转化率、赢率、预测、客户价值、流失风险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885634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885634" y="4531519"/>
            <a:ext cx="202763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cr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F4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8540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首期先跑通“线索到复购服务”闭环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先让一个客户从线索到合同和服务有完整路径。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线索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跟进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5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复购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客户、联系人、活动、商机、合同和服务统一。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超期跟进、丢单、回款风险和服务问题有闭环。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项目说明文档</dc:title>
  <dc:subject>CRM 项目说明文档</dc:subject>
  <dc:creator>一同数字技术</dc:creator>
  <cp:lastModifiedBy>一同数字技术</cp:lastModifiedBy>
  <cp:revision>1</cp:revision>
  <dcterms:created xsi:type="dcterms:W3CDTF">2026-05-26T20:26:34Z</dcterms:created>
  <dcterms:modified xsi:type="dcterms:W3CDTF">2026-05-26T20:26:34Z</dcterms:modified>
</cp:coreProperties>
</file>